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847" r:id="rId3"/>
    <p:sldId id="852" r:id="rId4"/>
    <p:sldId id="854" r:id="rId5"/>
    <p:sldId id="841" r:id="rId6"/>
    <p:sldId id="848" r:id="rId7"/>
    <p:sldId id="849" r:id="rId8"/>
    <p:sldId id="850" r:id="rId9"/>
    <p:sldId id="851" r:id="rId10"/>
    <p:sldId id="857" r:id="rId11"/>
  </p:sldIdLst>
  <p:sldSz cx="12192000" cy="6858000"/>
  <p:notesSz cx="6858000" cy="9144000"/>
  <p:embeddedFontLst>
    <p:embeddedFont>
      <p:font typeface="Bahnschrift Light" panose="020B0502040204020203" pitchFamily="34" charset="0"/>
      <p:regular r:id="rId13"/>
    </p:embeddedFont>
    <p:embeddedFont>
      <p:font typeface="Open Sans" panose="020B0606030504020204" pitchFamily="34" charset="0"/>
      <p:regular r:id="rId14"/>
      <p:bold r:id="rId15"/>
      <p:italic r:id="rId16"/>
      <p:boldItalic r:id="rId17"/>
    </p:embeddedFont>
  </p:embeddedFontLst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02" userDrawn="1">
          <p15:clr>
            <a:srgbClr val="A4A3A4"/>
          </p15:clr>
        </p15:guide>
        <p15:guide id="3" pos="7242" userDrawn="1">
          <p15:clr>
            <a:srgbClr val="A4A3A4"/>
          </p15:clr>
        </p15:guide>
        <p15:guide id="4" orient="horz" pos="164" userDrawn="1">
          <p15:clr>
            <a:srgbClr val="A4A3A4"/>
          </p15:clr>
        </p15:guide>
        <p15:guide id="5" orient="horz" pos="4020" userDrawn="1">
          <p15:clr>
            <a:srgbClr val="A4A3A4"/>
          </p15:clr>
        </p15:guide>
        <p15:guide id="6" pos="71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AE43"/>
    <a:srgbClr val="356598"/>
    <a:srgbClr val="55ADDD"/>
    <a:srgbClr val="9C9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/>
    <p:restoredTop sz="96327"/>
  </p:normalViewPr>
  <p:slideViewPr>
    <p:cSldViewPr snapToObjects="1">
      <p:cViewPr varScale="1">
        <p:scale>
          <a:sx n="52" d="100"/>
          <a:sy n="52" d="100"/>
        </p:scale>
        <p:origin x="754" y="62"/>
      </p:cViewPr>
      <p:guideLst>
        <p:guide orient="horz" pos="2160"/>
        <p:guide pos="302"/>
        <p:guide pos="7242"/>
        <p:guide orient="horz" pos="164"/>
        <p:guide orient="horz" pos="4020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AB4904EF-0B4D-EA41-ACCE-BD328C3E10AB}" type="datetimeFigureOut">
              <a:rPr lang="en-GB" smtClean="0"/>
              <a:pPr/>
              <a:t>16/05/2023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08D8BB57-E08B-834A-9D1E-370BF742B1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915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D45603B-DC67-33F2-E05A-A83D3F0731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2636912"/>
            <a:ext cx="7248208" cy="158417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5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FI" dirty="0"/>
              <a:t>Presentation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1D3F89-430E-6A3C-7B73-0943F50E66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20000" y="438951"/>
            <a:ext cx="3441473" cy="43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903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_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36">
            <a:extLst>
              <a:ext uri="{FF2B5EF4-FFF2-40B4-BE49-F238E27FC236}">
                <a16:creationId xmlns:a16="http://schemas.microsoft.com/office/drawing/2014/main" id="{56A09035-4C5D-6FA1-BD68-16AB249A00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2990" y="288000"/>
            <a:ext cx="4318914" cy="11412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Header </a:t>
            </a:r>
          </a:p>
          <a:p>
            <a:pPr lvl="0"/>
            <a:endParaRPr lang="en-US" dirty="0"/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DB1DE8CF-1B34-EE6D-208B-6D07DFCCFAA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2990" y="1551984"/>
            <a:ext cx="4318914" cy="468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solidFill>
                  <a:schemeClr val="accent1"/>
                </a:solidFill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Text field</a:t>
            </a:r>
            <a:endParaRPr lang="en-GB" dirty="0"/>
          </a:p>
        </p:txBody>
      </p:sp>
      <p:sp>
        <p:nvSpPr>
          <p:cNvPr id="20" name="Text Placeholder 36">
            <a:extLst>
              <a:ext uri="{FF2B5EF4-FFF2-40B4-BE49-F238E27FC236}">
                <a16:creationId xmlns:a16="http://schemas.microsoft.com/office/drawing/2014/main" id="{4397F145-D62B-185F-5EB6-86CC8242DF6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60098" y="288000"/>
            <a:ext cx="4318914" cy="11412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E3B9E51D-C6C7-0846-F965-7BA8D04208E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0098" y="1552510"/>
            <a:ext cx="4318912" cy="468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solidFill>
                  <a:schemeClr val="bg1"/>
                </a:solidFill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Text field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6D726C-0E3A-3524-2449-19BD3E8F1231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2B2A89F3-E3A5-9049-9FE5-1E58D5BC0305}" type="datetime1">
              <a:rPr lang="fi-FI" smtClean="0"/>
              <a:t>16.5.2023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C0D6F6-84DF-3533-1A23-0CC3B267B5A4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GB" dirty="0" err="1">
                <a:cs typeface="Arial" panose="020B0604020202020204" pitchFamily="34" charset="0"/>
              </a:rPr>
              <a:t>www.kotus.fi</a:t>
            </a:r>
            <a:r>
              <a:rPr lang="en-GB" dirty="0">
                <a:cs typeface="Arial" panose="020B0604020202020204" pitchFamily="34" charset="0"/>
              </a:rPr>
              <a:t>/</a:t>
            </a:r>
            <a:r>
              <a:rPr lang="en-GB" dirty="0" err="1">
                <a:cs typeface="Arial" panose="020B0604020202020204" pitchFamily="34" charset="0"/>
              </a:rPr>
              <a:t>en</a:t>
            </a:r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4222DF-07E4-5DF8-9054-AC9ECFDAA5E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0651B235-3163-2D49-98D1-D24454F9E6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375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_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6">
            <a:extLst>
              <a:ext uri="{FF2B5EF4-FFF2-40B4-BE49-F238E27FC236}">
                <a16:creationId xmlns:a16="http://schemas.microsoft.com/office/drawing/2014/main" id="{605C9D01-6A66-4415-A581-CCD0D6F0DE7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2990" y="288000"/>
            <a:ext cx="9176836" cy="5688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>
                <a:solidFill>
                  <a:srgbClr val="356598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0" name="Text Placeholder 36">
            <a:extLst>
              <a:ext uri="{FF2B5EF4-FFF2-40B4-BE49-F238E27FC236}">
                <a16:creationId xmlns:a16="http://schemas.microsoft.com/office/drawing/2014/main" id="{D71BABBA-3207-DFF4-8A01-DE5E09C55F8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2989" y="1158573"/>
            <a:ext cx="4425875" cy="4896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400" b="0">
                <a:solidFill>
                  <a:srgbClr val="356598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 field</a:t>
            </a:r>
            <a:endParaRPr lang="en-GB" dirty="0"/>
          </a:p>
        </p:txBody>
      </p:sp>
      <p:sp>
        <p:nvSpPr>
          <p:cNvPr id="11" name="Text Placeholder 36">
            <a:extLst>
              <a:ext uri="{FF2B5EF4-FFF2-40B4-BE49-F238E27FC236}">
                <a16:creationId xmlns:a16="http://schemas.microsoft.com/office/drawing/2014/main" id="{C93139CD-06A3-01C5-EF7B-6D020B59C9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63951" y="1158573"/>
            <a:ext cx="4425875" cy="4896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 field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8B7307-BB9C-C962-A6FD-DD16E25273E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2736F8C2-9EEB-A944-9230-022EBD27CEB6}" type="datetime1">
              <a:rPr lang="fi-FI" smtClean="0"/>
              <a:t>16.5.2023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55486-73C7-63B5-45A1-5F86DE9F62D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>
                <a:cs typeface="Arial" panose="020B0604020202020204" pitchFamily="34" charset="0"/>
              </a:rPr>
              <a:t>www.kotus.fi/en</a:t>
            </a:r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5B9600-09C2-2B58-E320-985D5BDFD24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651B235-3163-2D49-98D1-D24454F9E6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042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6">
            <a:extLst>
              <a:ext uri="{FF2B5EF4-FFF2-40B4-BE49-F238E27FC236}">
                <a16:creationId xmlns:a16="http://schemas.microsoft.com/office/drawing/2014/main" id="{B3A6911D-86F8-A866-8D1A-3B1FC7B96A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2990" y="288000"/>
            <a:ext cx="9176836" cy="568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200" b="1">
                <a:solidFill>
                  <a:srgbClr val="356598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Header</a:t>
            </a:r>
            <a:endParaRPr lang="en-GB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7FCBA544-9C0C-BEDE-FDAC-19A35558E77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2990" y="981000"/>
            <a:ext cx="9176836" cy="489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Text field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0A4554-C8C2-7021-BFE9-BE20EDC4356D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1F6DE284-0F4F-874E-9310-1BC1F4F24886}" type="datetime1">
              <a:rPr lang="fi-FI" smtClean="0"/>
              <a:t>16.5.2023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E413FF-2CE6-DD38-6CC2-F70497C92788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GB">
                <a:cs typeface="Arial" panose="020B0604020202020204" pitchFamily="34" charset="0"/>
              </a:rPr>
              <a:t>www.kotus.fi/en</a:t>
            </a:r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81D0C2-EAAB-D9DE-9F95-B62F9B830B56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0651B235-3163-2D49-98D1-D24454F9E6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051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_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6">
            <a:extLst>
              <a:ext uri="{FF2B5EF4-FFF2-40B4-BE49-F238E27FC236}">
                <a16:creationId xmlns:a16="http://schemas.microsoft.com/office/drawing/2014/main" id="{B0DF17CC-4244-8CFE-FCC5-8FB9438F91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2990" y="288000"/>
            <a:ext cx="9176400" cy="568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7298EFEA-488C-F8F1-1E60-E3D16941C5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2990" y="981000"/>
            <a:ext cx="9176836" cy="489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Text field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2D0AAB-BC58-C490-40B9-7C5C25048DB5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28D38D3F-200C-6146-B7C7-5DD2A857E2A0}" type="datetime1">
              <a:rPr lang="fi-FI" smtClean="0"/>
              <a:t>16.5.2023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7D1438-6FE0-2969-7063-A45317DD8EBE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GB">
                <a:cs typeface="Arial" panose="020B0604020202020204" pitchFamily="34" charset="0"/>
              </a:rPr>
              <a:t>www.kotus.fi/en</a:t>
            </a:r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5BB759-EA61-9474-657C-75A71AD4F803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0651B235-3163-2D49-98D1-D24454F9E6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825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_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8B37866-1793-B7DC-F630-350FA9025F3C}"/>
              </a:ext>
            </a:extLst>
          </p:cNvPr>
          <p:cNvSpPr txBox="1"/>
          <p:nvPr/>
        </p:nvSpPr>
        <p:spPr>
          <a:xfrm rot="10800000">
            <a:off x="9101280" y="-464374"/>
            <a:ext cx="2319866" cy="77867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0" b="0" i="0" dirty="0">
                <a:solidFill>
                  <a:srgbClr val="55ADD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12" name="Text Placeholder 36">
            <a:extLst>
              <a:ext uri="{FF2B5EF4-FFF2-40B4-BE49-F238E27FC236}">
                <a16:creationId xmlns:a16="http://schemas.microsoft.com/office/drawing/2014/main" id="{6AEC9FEB-6196-FB78-A89E-D876BAFA63E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30787" y="3074802"/>
            <a:ext cx="7405574" cy="739754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3200" b="0"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Quote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197E05-FDF8-69E4-F928-0BA5EDC55F55}"/>
              </a:ext>
            </a:extLst>
          </p:cNvPr>
          <p:cNvSpPr txBox="1"/>
          <p:nvPr userDrawn="1"/>
        </p:nvSpPr>
        <p:spPr>
          <a:xfrm>
            <a:off x="958633" y="-675456"/>
            <a:ext cx="2319866" cy="77867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0" b="0" i="0" dirty="0">
                <a:solidFill>
                  <a:srgbClr val="55ADD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11C75D-4E0F-8399-BEE1-D6B77C6E0F05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36F9792A-1F34-994B-AEE2-A603EEBBA503}" type="datetime1">
              <a:rPr lang="fi-FI" smtClean="0"/>
              <a:t>16.5.2023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A41FBB-9E3D-008E-765A-AF63AED94AB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>
                <a:cs typeface="Arial" panose="020B0604020202020204" pitchFamily="34" charset="0"/>
              </a:rPr>
              <a:t>www.kotus.fi/en</a:t>
            </a:r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0BF477-555A-BC7D-C06A-823D614CC11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651B235-3163-2D49-98D1-D24454F9E6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223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705E18F-85A6-F944-C56F-184C3B05F89E}"/>
              </a:ext>
            </a:extLst>
          </p:cNvPr>
          <p:cNvSpPr txBox="1"/>
          <p:nvPr userDrawn="1"/>
        </p:nvSpPr>
        <p:spPr>
          <a:xfrm rot="10800000">
            <a:off x="9101280" y="-464374"/>
            <a:ext cx="2319866" cy="77867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0" b="0" i="0">
                <a:solidFill>
                  <a:srgbClr val="55ADD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10" name="Text Placeholder 36">
            <a:extLst>
              <a:ext uri="{FF2B5EF4-FFF2-40B4-BE49-F238E27FC236}">
                <a16:creationId xmlns:a16="http://schemas.microsoft.com/office/drawing/2014/main" id="{9F9D848D-8EE6-2CC6-FA84-DD84DDDFF0D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30787" y="3074802"/>
            <a:ext cx="7405574" cy="739754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3200" b="0" i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Quote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54AE98-B92A-4EAD-A626-167435DEEAD7}"/>
              </a:ext>
            </a:extLst>
          </p:cNvPr>
          <p:cNvSpPr txBox="1"/>
          <p:nvPr userDrawn="1"/>
        </p:nvSpPr>
        <p:spPr>
          <a:xfrm>
            <a:off x="958633" y="-675456"/>
            <a:ext cx="2319866" cy="77867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0" b="0" i="0" dirty="0">
                <a:solidFill>
                  <a:srgbClr val="55ADD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9C52A4-A5BD-DF89-B62D-AF77C66B89BB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8B0A3EA1-388B-5547-BED4-596271AC2F03}" type="datetime1">
              <a:rPr lang="fi-FI" smtClean="0"/>
              <a:t>16.5.2023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DEDA15-A66E-CB04-2337-FD0080861D07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>
                <a:cs typeface="Arial" panose="020B0604020202020204" pitchFamily="34" charset="0"/>
              </a:rPr>
              <a:t>www.kotus.fi/en</a:t>
            </a:r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05F6C6-B756-DF62-890E-F615996A420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651B235-3163-2D49-98D1-D24454F9E6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702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36">
            <a:extLst>
              <a:ext uri="{FF2B5EF4-FFF2-40B4-BE49-F238E27FC236}">
                <a16:creationId xmlns:a16="http://schemas.microsoft.com/office/drawing/2014/main" id="{E4B1B078-EAE4-FA53-65D0-16C512EFFEE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236" y="288000"/>
            <a:ext cx="10330180" cy="1123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Timeline</a:t>
            </a:r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897462-D642-474A-7CFF-B133EAC3D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2140001" y="2342466"/>
            <a:ext cx="0" cy="724072"/>
          </a:xfrm>
          <a:prstGeom prst="line">
            <a:avLst/>
          </a:prstGeom>
          <a:ln w="28575">
            <a:solidFill>
              <a:srgbClr val="356598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F330C8E-58A7-767B-3E8B-9C969671E36F}"/>
              </a:ext>
            </a:extLst>
          </p:cNvPr>
          <p:cNvCxnSpPr>
            <a:cxnSpLocks/>
          </p:cNvCxnSpPr>
          <p:nvPr userDrawn="1"/>
        </p:nvCxnSpPr>
        <p:spPr>
          <a:xfrm flipV="1">
            <a:off x="7001961" y="2342466"/>
            <a:ext cx="0" cy="724072"/>
          </a:xfrm>
          <a:prstGeom prst="line">
            <a:avLst/>
          </a:prstGeom>
          <a:ln w="28575">
            <a:solidFill>
              <a:srgbClr val="356598">
                <a:alpha val="60000"/>
              </a:srgb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0B40A9F-19BA-6134-F039-412D585A5A69}"/>
              </a:ext>
            </a:extLst>
          </p:cNvPr>
          <p:cNvCxnSpPr>
            <a:cxnSpLocks/>
          </p:cNvCxnSpPr>
          <p:nvPr userDrawn="1"/>
        </p:nvCxnSpPr>
        <p:spPr>
          <a:xfrm rot="10800000" flipV="1">
            <a:off x="4570982" y="4421358"/>
            <a:ext cx="0" cy="724072"/>
          </a:xfrm>
          <a:prstGeom prst="line">
            <a:avLst/>
          </a:prstGeom>
          <a:ln w="28575">
            <a:solidFill>
              <a:srgbClr val="356598">
                <a:alpha val="80000"/>
              </a:srgb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54EBCEE-B9C1-C8D1-72A0-957570217169}"/>
              </a:ext>
            </a:extLst>
          </p:cNvPr>
          <p:cNvCxnSpPr>
            <a:cxnSpLocks/>
          </p:cNvCxnSpPr>
          <p:nvPr userDrawn="1"/>
        </p:nvCxnSpPr>
        <p:spPr>
          <a:xfrm rot="10800000" flipV="1">
            <a:off x="9432941" y="4421358"/>
            <a:ext cx="0" cy="724072"/>
          </a:xfrm>
          <a:prstGeom prst="line">
            <a:avLst/>
          </a:prstGeom>
          <a:ln w="28575">
            <a:solidFill>
              <a:srgbClr val="356598">
                <a:alpha val="40000"/>
              </a:srgb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16">
            <a:extLst>
              <a:ext uri="{FF2B5EF4-FFF2-40B4-BE49-F238E27FC236}">
                <a16:creationId xmlns:a16="http://schemas.microsoft.com/office/drawing/2014/main" id="{CCB22857-EB2E-7DAE-C8B2-5DF71937129B}"/>
              </a:ext>
            </a:extLst>
          </p:cNvPr>
          <p:cNvSpPr/>
          <p:nvPr/>
        </p:nvSpPr>
        <p:spPr>
          <a:xfrm>
            <a:off x="666359" y="3320259"/>
            <a:ext cx="2947283" cy="887604"/>
          </a:xfrm>
          <a:custGeom>
            <a:avLst/>
            <a:gdLst>
              <a:gd name="connsiteX0" fmla="*/ 0 w 4388294"/>
              <a:gd name="connsiteY0" fmla="*/ 0 h 1755317"/>
              <a:gd name="connsiteX1" fmla="*/ 3510636 w 4388294"/>
              <a:gd name="connsiteY1" fmla="*/ 0 h 1755317"/>
              <a:gd name="connsiteX2" fmla="*/ 4388294 w 4388294"/>
              <a:gd name="connsiteY2" fmla="*/ 877659 h 1755317"/>
              <a:gd name="connsiteX3" fmla="*/ 3510636 w 4388294"/>
              <a:gd name="connsiteY3" fmla="*/ 1755317 h 1755317"/>
              <a:gd name="connsiteX4" fmla="*/ 0 w 4388294"/>
              <a:gd name="connsiteY4" fmla="*/ 1755317 h 1755317"/>
              <a:gd name="connsiteX5" fmla="*/ 877659 w 4388294"/>
              <a:gd name="connsiteY5" fmla="*/ 877659 h 1755317"/>
              <a:gd name="connsiteX6" fmla="*/ 0 w 4388294"/>
              <a:gd name="connsiteY6" fmla="*/ 0 h 17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8294" h="1755317">
                <a:moveTo>
                  <a:pt x="0" y="0"/>
                </a:moveTo>
                <a:lnTo>
                  <a:pt x="3510636" y="0"/>
                </a:lnTo>
                <a:lnTo>
                  <a:pt x="4388294" y="877659"/>
                </a:lnTo>
                <a:lnTo>
                  <a:pt x="3510636" y="1755317"/>
                </a:lnTo>
                <a:lnTo>
                  <a:pt x="0" y="1755317"/>
                </a:lnTo>
                <a:lnTo>
                  <a:pt x="877659" y="877659"/>
                </a:lnTo>
                <a:lnTo>
                  <a:pt x="0" y="0"/>
                </a:lnTo>
                <a:close/>
              </a:path>
            </a:pathLst>
          </a:custGeom>
          <a:solidFill>
            <a:srgbClr val="356598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16923" tIns="115571" rIns="1285781" bIns="115571" numCol="1" spcCol="1270" anchor="ctr" anchorCtr="0">
            <a:noAutofit/>
          </a:bodyPr>
          <a:lstStyle/>
          <a:p>
            <a:pPr algn="ctr" defTabSz="385223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b="1" i="0">
              <a:solidFill>
                <a:srgbClr val="55ADDD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8BFC5D78-A68C-845A-5760-96F2F4E0A88A}"/>
              </a:ext>
            </a:extLst>
          </p:cNvPr>
          <p:cNvSpPr/>
          <p:nvPr/>
        </p:nvSpPr>
        <p:spPr>
          <a:xfrm>
            <a:off x="3097339" y="3320259"/>
            <a:ext cx="2947283" cy="887604"/>
          </a:xfrm>
          <a:custGeom>
            <a:avLst/>
            <a:gdLst>
              <a:gd name="connsiteX0" fmla="*/ 0 w 4388294"/>
              <a:gd name="connsiteY0" fmla="*/ 0 h 1755317"/>
              <a:gd name="connsiteX1" fmla="*/ 3510636 w 4388294"/>
              <a:gd name="connsiteY1" fmla="*/ 0 h 1755317"/>
              <a:gd name="connsiteX2" fmla="*/ 4388294 w 4388294"/>
              <a:gd name="connsiteY2" fmla="*/ 877659 h 1755317"/>
              <a:gd name="connsiteX3" fmla="*/ 3510636 w 4388294"/>
              <a:gd name="connsiteY3" fmla="*/ 1755317 h 1755317"/>
              <a:gd name="connsiteX4" fmla="*/ 0 w 4388294"/>
              <a:gd name="connsiteY4" fmla="*/ 1755317 h 1755317"/>
              <a:gd name="connsiteX5" fmla="*/ 877659 w 4388294"/>
              <a:gd name="connsiteY5" fmla="*/ 877659 h 1755317"/>
              <a:gd name="connsiteX6" fmla="*/ 0 w 4388294"/>
              <a:gd name="connsiteY6" fmla="*/ 0 h 17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8294" h="1755317">
                <a:moveTo>
                  <a:pt x="0" y="0"/>
                </a:moveTo>
                <a:lnTo>
                  <a:pt x="3510636" y="0"/>
                </a:lnTo>
                <a:lnTo>
                  <a:pt x="4388294" y="877659"/>
                </a:lnTo>
                <a:lnTo>
                  <a:pt x="3510636" y="1755317"/>
                </a:lnTo>
                <a:lnTo>
                  <a:pt x="0" y="1755317"/>
                </a:lnTo>
                <a:lnTo>
                  <a:pt x="877659" y="877659"/>
                </a:lnTo>
                <a:lnTo>
                  <a:pt x="0" y="0"/>
                </a:lnTo>
                <a:close/>
              </a:path>
            </a:pathLst>
          </a:custGeom>
          <a:solidFill>
            <a:srgbClr val="356598">
              <a:alpha val="80000"/>
            </a:srgb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16923" tIns="115571" rIns="1285781" bIns="115571" numCol="1" spcCol="1270" anchor="ctr" anchorCtr="0">
            <a:noAutofit/>
          </a:bodyPr>
          <a:lstStyle/>
          <a:p>
            <a:pPr algn="ctr" defTabSz="385223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b="1" i="0">
              <a:solidFill>
                <a:srgbClr val="55ADDD"/>
              </a:solidFill>
              <a:latin typeface="Arial" panose="020B0604020202020204" pitchFamily="34" charset="0"/>
            </a:endParaRP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9B9BF93C-2177-5EE8-BF13-58082DC63276}"/>
              </a:ext>
            </a:extLst>
          </p:cNvPr>
          <p:cNvSpPr/>
          <p:nvPr/>
        </p:nvSpPr>
        <p:spPr>
          <a:xfrm>
            <a:off x="5528319" y="3320259"/>
            <a:ext cx="2947283" cy="887604"/>
          </a:xfrm>
          <a:custGeom>
            <a:avLst/>
            <a:gdLst>
              <a:gd name="connsiteX0" fmla="*/ 0 w 4388294"/>
              <a:gd name="connsiteY0" fmla="*/ 0 h 1755317"/>
              <a:gd name="connsiteX1" fmla="*/ 3510636 w 4388294"/>
              <a:gd name="connsiteY1" fmla="*/ 0 h 1755317"/>
              <a:gd name="connsiteX2" fmla="*/ 4388294 w 4388294"/>
              <a:gd name="connsiteY2" fmla="*/ 877659 h 1755317"/>
              <a:gd name="connsiteX3" fmla="*/ 3510636 w 4388294"/>
              <a:gd name="connsiteY3" fmla="*/ 1755317 h 1755317"/>
              <a:gd name="connsiteX4" fmla="*/ 0 w 4388294"/>
              <a:gd name="connsiteY4" fmla="*/ 1755317 h 1755317"/>
              <a:gd name="connsiteX5" fmla="*/ 877659 w 4388294"/>
              <a:gd name="connsiteY5" fmla="*/ 877659 h 1755317"/>
              <a:gd name="connsiteX6" fmla="*/ 0 w 4388294"/>
              <a:gd name="connsiteY6" fmla="*/ 0 h 17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8294" h="1755317">
                <a:moveTo>
                  <a:pt x="0" y="0"/>
                </a:moveTo>
                <a:lnTo>
                  <a:pt x="3510636" y="0"/>
                </a:lnTo>
                <a:lnTo>
                  <a:pt x="4388294" y="877659"/>
                </a:lnTo>
                <a:lnTo>
                  <a:pt x="3510636" y="1755317"/>
                </a:lnTo>
                <a:lnTo>
                  <a:pt x="0" y="1755317"/>
                </a:lnTo>
                <a:lnTo>
                  <a:pt x="877659" y="877659"/>
                </a:lnTo>
                <a:lnTo>
                  <a:pt x="0" y="0"/>
                </a:lnTo>
                <a:close/>
              </a:path>
            </a:pathLst>
          </a:custGeom>
          <a:solidFill>
            <a:srgbClr val="356598">
              <a:alpha val="60000"/>
            </a:srgb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16923" tIns="115571" rIns="1285781" bIns="115571" numCol="1" spcCol="1270" anchor="ctr" anchorCtr="0">
            <a:noAutofit/>
          </a:bodyPr>
          <a:lstStyle/>
          <a:p>
            <a:pPr algn="ctr" defTabSz="385223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666" b="1" i="0">
              <a:solidFill>
                <a:srgbClr val="55ADDD"/>
              </a:solidFill>
              <a:latin typeface="Arial" panose="020B0604020202020204" pitchFamily="34" charset="0"/>
            </a:endParaRP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41EE822C-9508-03C6-0560-CC30C2E5C9B1}"/>
              </a:ext>
            </a:extLst>
          </p:cNvPr>
          <p:cNvSpPr/>
          <p:nvPr/>
        </p:nvSpPr>
        <p:spPr>
          <a:xfrm>
            <a:off x="7959299" y="3320259"/>
            <a:ext cx="2947283" cy="887604"/>
          </a:xfrm>
          <a:custGeom>
            <a:avLst/>
            <a:gdLst>
              <a:gd name="connsiteX0" fmla="*/ 0 w 4388294"/>
              <a:gd name="connsiteY0" fmla="*/ 0 h 1755317"/>
              <a:gd name="connsiteX1" fmla="*/ 3510636 w 4388294"/>
              <a:gd name="connsiteY1" fmla="*/ 0 h 1755317"/>
              <a:gd name="connsiteX2" fmla="*/ 4388294 w 4388294"/>
              <a:gd name="connsiteY2" fmla="*/ 877659 h 1755317"/>
              <a:gd name="connsiteX3" fmla="*/ 3510636 w 4388294"/>
              <a:gd name="connsiteY3" fmla="*/ 1755317 h 1755317"/>
              <a:gd name="connsiteX4" fmla="*/ 0 w 4388294"/>
              <a:gd name="connsiteY4" fmla="*/ 1755317 h 1755317"/>
              <a:gd name="connsiteX5" fmla="*/ 877659 w 4388294"/>
              <a:gd name="connsiteY5" fmla="*/ 877659 h 1755317"/>
              <a:gd name="connsiteX6" fmla="*/ 0 w 4388294"/>
              <a:gd name="connsiteY6" fmla="*/ 0 h 17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8294" h="1755317">
                <a:moveTo>
                  <a:pt x="0" y="0"/>
                </a:moveTo>
                <a:lnTo>
                  <a:pt x="3510636" y="0"/>
                </a:lnTo>
                <a:lnTo>
                  <a:pt x="4388294" y="877659"/>
                </a:lnTo>
                <a:lnTo>
                  <a:pt x="3510636" y="1755317"/>
                </a:lnTo>
                <a:lnTo>
                  <a:pt x="0" y="1755317"/>
                </a:lnTo>
                <a:lnTo>
                  <a:pt x="877659" y="877659"/>
                </a:lnTo>
                <a:lnTo>
                  <a:pt x="0" y="0"/>
                </a:lnTo>
                <a:close/>
              </a:path>
            </a:pathLst>
          </a:custGeom>
          <a:solidFill>
            <a:srgbClr val="356598">
              <a:alpha val="40000"/>
            </a:srgb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16923" tIns="115571" rIns="1285781" bIns="115571" numCol="1" spcCol="1270" anchor="ctr" anchorCtr="0">
            <a:noAutofit/>
          </a:bodyPr>
          <a:lstStyle/>
          <a:p>
            <a:pPr algn="ctr" defTabSz="385223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b="0" i="0">
              <a:solidFill>
                <a:srgbClr val="55ADDD"/>
              </a:solidFill>
              <a:latin typeface="Arial" panose="020B0604020202020204" pitchFamily="34" charset="0"/>
            </a:endParaRP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64D543A-690E-F004-1A1E-A6BE1103B31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03816" y="1588702"/>
            <a:ext cx="1722469" cy="5762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endParaRPr lang="en-FI" dirty="0"/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19F18147-D91D-208A-36C6-9648B5D9C51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709745" y="5361405"/>
            <a:ext cx="1722469" cy="5762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endParaRPr lang="en-FI" dirty="0"/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75BC7CE7-3EC2-14D9-FCD8-DC56AB7CF5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571705" y="5361405"/>
            <a:ext cx="1722469" cy="5762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endParaRPr lang="en-FI" dirty="0"/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543E311B-605A-3758-7400-3A83897561F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319942" y="1588702"/>
            <a:ext cx="1722469" cy="5762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endParaRPr lang="en-FI" dirty="0"/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2EF5EC21-5E22-9500-0F9C-5A4379C2CEB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19942" y="3473258"/>
            <a:ext cx="1722469" cy="5762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endParaRPr lang="en-FI" dirty="0"/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04DA9A82-F22E-DF82-D1C0-3040300EC8E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47191" y="3473258"/>
            <a:ext cx="1722469" cy="5762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endParaRPr lang="en-FI" dirty="0"/>
          </a:p>
        </p:txBody>
      </p:sp>
      <p:sp>
        <p:nvSpPr>
          <p:cNvPr id="40" name="Text Placeholder 33">
            <a:extLst>
              <a:ext uri="{FF2B5EF4-FFF2-40B4-BE49-F238E27FC236}">
                <a16:creationId xmlns:a16="http://schemas.microsoft.com/office/drawing/2014/main" id="{5FE23897-FF03-DD86-F157-BC7D189DA67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74440" y="3473258"/>
            <a:ext cx="1722469" cy="5762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endParaRPr lang="en-FI" dirty="0"/>
          </a:p>
        </p:txBody>
      </p:sp>
      <p:sp>
        <p:nvSpPr>
          <p:cNvPr id="41" name="Text Placeholder 33">
            <a:extLst>
              <a:ext uri="{FF2B5EF4-FFF2-40B4-BE49-F238E27FC236}">
                <a16:creationId xmlns:a16="http://schemas.microsoft.com/office/drawing/2014/main" id="{3A401207-835A-D1E3-8D64-EA4EA2C5593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601689" y="3473258"/>
            <a:ext cx="1722469" cy="5762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endParaRPr lang="en-FI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697280-72A0-B1B4-AF96-F6DB95C6C566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fld id="{7E48575C-AF32-7543-BFC7-EA2123B7FB8A}" type="datetime1">
              <a:rPr lang="fi-FI" smtClean="0"/>
              <a:t>16.5.2023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92C1D5-2B91-88C4-EBBC-A27A3437424E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GB">
                <a:cs typeface="Arial" panose="020B0604020202020204" pitchFamily="34" charset="0"/>
              </a:rPr>
              <a:t>www.kotus.fi/en</a:t>
            </a:r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97CDF7-953E-AE30-AB1A-5995B3270143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0651B235-3163-2D49-98D1-D24454F9E6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974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36">
            <a:extLst>
              <a:ext uri="{FF2B5EF4-FFF2-40B4-BE49-F238E27FC236}">
                <a16:creationId xmlns:a16="http://schemas.microsoft.com/office/drawing/2014/main" id="{0AEF8E5B-A268-D0D8-689E-168468C020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236" y="288000"/>
            <a:ext cx="10330180" cy="1123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Header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1FFA73-E1F2-4CA9-583D-00AA531947E4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0001E8D9-B3CD-A04D-93A3-CFB44F0A31A1}" type="datetime1">
              <a:rPr lang="fi-FI" smtClean="0"/>
              <a:t>16.5.2023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40F9A4-AACC-8574-1BB2-1EB85B6FC38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>
                <a:cs typeface="Arial" panose="020B0604020202020204" pitchFamily="34" charset="0"/>
              </a:rPr>
              <a:t>www.kotus.fi/en</a:t>
            </a:r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58914F-9653-D57B-920B-55944B8A528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651B235-3163-2D49-98D1-D24454F9E6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824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34C8B7-D758-A013-221A-EBFDBD201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1FCA0-E755-BB4A-B152-A24EA7B6B80F}" type="datetime1">
              <a:rPr lang="fi-FI" smtClean="0"/>
              <a:t>16.5.2023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21BD0C-FD83-37C3-E7E1-661492668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cs typeface="Arial" panose="020B0604020202020204" pitchFamily="34" charset="0"/>
              </a:rPr>
              <a:t>www.kotus.fi/en</a:t>
            </a:r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6B02E6-AB58-9331-00D4-0C682679A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B235-3163-2D49-98D1-D24454F9E6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163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54F22D-57D4-B857-6050-41FCD55FD4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32168" y="1556791"/>
            <a:ext cx="4931824" cy="387756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1000"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7AEAF04C-39FB-47C9-E1DA-0356D6C3E22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83992" y="1556791"/>
            <a:ext cx="4931824" cy="387756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1000"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ext Placeholder 36">
            <a:extLst>
              <a:ext uri="{FF2B5EF4-FFF2-40B4-BE49-F238E27FC236}">
                <a16:creationId xmlns:a16="http://schemas.microsoft.com/office/drawing/2014/main" id="{C1E9A72D-F5FD-16FF-1D85-4447944C75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3992" y="288000"/>
            <a:ext cx="10080000" cy="1141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rgbClr val="356598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Pictures</a:t>
            </a:r>
            <a:endParaRPr lang="en-GB" dirty="0"/>
          </a:p>
        </p:txBody>
      </p:sp>
      <p:sp>
        <p:nvSpPr>
          <p:cNvPr id="11" name="Text Placeholder 38">
            <a:extLst>
              <a:ext uri="{FF2B5EF4-FFF2-40B4-BE49-F238E27FC236}">
                <a16:creationId xmlns:a16="http://schemas.microsoft.com/office/drawing/2014/main" id="{82D1D613-DC45-9C8D-6964-59AD2127DF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83992" y="5561945"/>
            <a:ext cx="4931824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7" name="Text Placeholder 38">
            <a:extLst>
              <a:ext uri="{FF2B5EF4-FFF2-40B4-BE49-F238E27FC236}">
                <a16:creationId xmlns:a16="http://schemas.microsoft.com/office/drawing/2014/main" id="{BE62F77B-BB92-F7D8-D40C-042B729653B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32168" y="5561944"/>
            <a:ext cx="4931824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C13AD2-2AF7-F017-BB19-F9DE2936C107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BA884867-F89C-274B-B287-0C9C4165DC6F}" type="datetime1">
              <a:rPr lang="fi-FI" smtClean="0"/>
              <a:t>16.5.2023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BCBCB8-468B-2ABE-3F20-C658EF9752B1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GB">
                <a:cs typeface="Arial" panose="020B0604020202020204" pitchFamily="34" charset="0"/>
              </a:rPr>
              <a:t>www.kotus.fi/en</a:t>
            </a:r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93E6E5A-8F49-37B0-B861-FB00092C6E7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0651B235-3163-2D49-98D1-D24454F9E6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247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D45603B-DC67-33F2-E05A-A83D3F0731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712" y="2636912"/>
            <a:ext cx="10560576" cy="1584176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5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FI" dirty="0"/>
              <a:t>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FE3451-779D-22E3-9544-FDCC802F93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20000" y="438951"/>
            <a:ext cx="3441473" cy="43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4144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05F0120-F3BB-10C8-A2C3-3B925195FB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83992" y="1628799"/>
            <a:ext cx="3060000" cy="350335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1000"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820036D7-53F4-33D1-513C-EAD796A8930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93991" y="1628799"/>
            <a:ext cx="3060000" cy="350335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1000"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B2719C36-C772-B446-B79F-E643F69EBF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03992" y="1628799"/>
            <a:ext cx="3060000" cy="350335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1000"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ext Placeholder 38">
            <a:extLst>
              <a:ext uri="{FF2B5EF4-FFF2-40B4-BE49-F238E27FC236}">
                <a16:creationId xmlns:a16="http://schemas.microsoft.com/office/drawing/2014/main" id="{4CBB9B5D-22C4-5915-E2B4-362359F39DB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83993" y="5342001"/>
            <a:ext cx="3060000" cy="360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9" name="Text Placeholder 38">
            <a:extLst>
              <a:ext uri="{FF2B5EF4-FFF2-40B4-BE49-F238E27FC236}">
                <a16:creationId xmlns:a16="http://schemas.microsoft.com/office/drawing/2014/main" id="{A91DA819-006D-21C8-1DEC-5351E24541C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93991" y="5352247"/>
            <a:ext cx="3060000" cy="360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0" name="Text Placeholder 38">
            <a:extLst>
              <a:ext uri="{FF2B5EF4-FFF2-40B4-BE49-F238E27FC236}">
                <a16:creationId xmlns:a16="http://schemas.microsoft.com/office/drawing/2014/main" id="{8569A315-9A0E-5DAD-0B3D-7841EEE9CC1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03992" y="5352247"/>
            <a:ext cx="3060000" cy="360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2" name="Text Placeholder 36">
            <a:extLst>
              <a:ext uri="{FF2B5EF4-FFF2-40B4-BE49-F238E27FC236}">
                <a16:creationId xmlns:a16="http://schemas.microsoft.com/office/drawing/2014/main" id="{EB19905A-451E-98AF-D0F3-748A2424E2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3992" y="288000"/>
            <a:ext cx="10080000" cy="1141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rgbClr val="356598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Pictures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B64AB5-4DEA-06E0-9D4E-58F143EE7EB5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D07AA601-A4E6-7C47-BAAB-D314D6B9B02B}" type="datetime1">
              <a:rPr lang="fi-FI" smtClean="0"/>
              <a:t>16.5.2023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181A7F-B067-6A4D-53AF-10AE3FD0FAD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GB">
                <a:cs typeface="Arial" panose="020B0604020202020204" pitchFamily="34" charset="0"/>
              </a:rPr>
              <a:t>www.kotus.fi/en</a:t>
            </a:r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DA089-7447-5962-87C5-2B9EA8189ED2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0651B235-3163-2D49-98D1-D24454F9E6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9017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6">
            <a:extLst>
              <a:ext uri="{FF2B5EF4-FFF2-40B4-BE49-F238E27FC236}">
                <a16:creationId xmlns:a16="http://schemas.microsoft.com/office/drawing/2014/main" id="{6B5C1D60-164A-4F6E-DFC7-0BA00720EB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288000"/>
            <a:ext cx="9176836" cy="568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200" b="1">
                <a:solidFill>
                  <a:srgbClr val="356598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List</a:t>
            </a:r>
            <a:endParaRPr lang="en-GB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A66671D-3F11-B133-B572-C0833079929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81000"/>
            <a:ext cx="9176836" cy="4896000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Text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lang="en-US" dirty="0"/>
              <a:t>Text</a:t>
            </a:r>
          </a:p>
          <a:p>
            <a:pPr lvl="0"/>
            <a:endParaRPr lang="en-US" dirty="0"/>
          </a:p>
          <a:p>
            <a:pPr lvl="0"/>
            <a:endParaRPr lang="en-GB" dirty="0"/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Pct val="300000"/>
              <a:tabLst/>
              <a:defRPr/>
            </a:pP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8A21D5-A3C2-600F-6E43-D68C6ECC130D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80E8A6B4-8CC4-1C47-96B8-F47F07365D5B}" type="datetime1">
              <a:rPr lang="fi-FI" smtClean="0"/>
              <a:t>16.5.2023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D838B1-57A0-B7F9-C8BB-19813D2512ED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GB">
                <a:cs typeface="Arial" panose="020B0604020202020204" pitchFamily="34" charset="0"/>
              </a:rPr>
              <a:t>www.kotus.fi/en</a:t>
            </a:r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6D330-51AC-94BF-3F87-8D0D068F7430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0651B235-3163-2D49-98D1-D24454F9E6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636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42D38F-DE8F-395D-5BBB-BC07021B3C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18262" y="6356347"/>
            <a:ext cx="1009328" cy="365125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E58EFB8F-3F17-3943-9485-78BAADF355F4}" type="datetime1">
              <a:rPr lang="fi-FI" smtClean="0"/>
              <a:t>16.5.2023</a:t>
            </a:fld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373017-7522-86AD-1B9F-7C22E0C87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990" y="6356348"/>
            <a:ext cx="432048" cy="365125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0651B235-3163-2D49-98D1-D24454F9E65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36">
            <a:extLst>
              <a:ext uri="{FF2B5EF4-FFF2-40B4-BE49-F238E27FC236}">
                <a16:creationId xmlns:a16="http://schemas.microsoft.com/office/drawing/2014/main" id="{4F2252E2-0B24-EF7D-1D3E-4D51E12624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2626" y="1713056"/>
            <a:ext cx="6192689" cy="57883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>
                <a:solidFill>
                  <a:srgbClr val="356598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Contact information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14C7AD-D0B1-91FD-966D-22B7857CCB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51384" y="347143"/>
            <a:ext cx="3786510" cy="618566"/>
          </a:xfrm>
          <a:prstGeom prst="rect">
            <a:avLst/>
          </a:prstGeom>
        </p:spPr>
      </p:pic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AE7DB4DF-A21B-ABF8-2674-A071BA6D4D6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2990" y="2411003"/>
            <a:ext cx="6192689" cy="348128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Text field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10820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D45603B-DC67-33F2-E05A-A83D3F0731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2636912"/>
            <a:ext cx="7248208" cy="158417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5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FI" dirty="0"/>
              <a:t>Thank you!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C84E98-C11C-ADBF-05A4-B09DEA2A9D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20000" y="438951"/>
            <a:ext cx="3441473" cy="43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31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F8831AF-F3DB-B956-52B4-8970D449529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20000" y="360000"/>
            <a:ext cx="3441473" cy="596522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D002C4E6-99BB-95DC-64A0-658562BEF6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2615232"/>
            <a:ext cx="6960176" cy="162753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5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02</a:t>
            </a:r>
            <a:br>
              <a:rPr lang="en-US"/>
            </a:br>
            <a:r>
              <a:rPr lang="en-US" err="1"/>
              <a:t>Väliotsikko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0984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sältö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5EE8D6D7-9931-ECDB-F38A-1C2F8D5603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000" y="288000"/>
            <a:ext cx="9697175" cy="5724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>
                <a:solidFill>
                  <a:srgbClr val="356598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Sisältö</a:t>
            </a:r>
          </a:p>
          <a:p>
            <a:pPr lvl="0"/>
            <a:endParaRPr lang="fi-FI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19" name="Text Placeholder 38">
            <a:extLst>
              <a:ext uri="{FF2B5EF4-FFF2-40B4-BE49-F238E27FC236}">
                <a16:creationId xmlns:a16="http://schemas.microsoft.com/office/drawing/2014/main" id="{2E5D8226-1AF3-F3AE-106C-67BF62091EE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000" y="1052736"/>
            <a:ext cx="9684139" cy="5112568"/>
          </a:xfrm>
          <a:prstGeom prst="rect">
            <a:avLst/>
          </a:prstGeo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5ADDD"/>
              </a:buClr>
              <a:buSzTx/>
              <a:buFont typeface="Arial" panose="020B0604020202020204" pitchFamily="34" charset="0"/>
              <a:buAutoNum type="arabicPeriod"/>
              <a:tabLst/>
              <a:defRPr sz="2000" b="1">
                <a:solidFill>
                  <a:srgbClr val="356598"/>
                </a:solidFill>
                <a:latin typeface="+mn-lt"/>
                <a:cs typeface="Arial" panose="020B0604020202020204" pitchFamily="34" charset="0"/>
              </a:defRPr>
            </a:lvl1pPr>
            <a:lvl2pPr marL="1143000" marR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5ADDD"/>
              </a:buClr>
              <a:buSzTx/>
              <a:buFont typeface="Arial" panose="020B0604020202020204" pitchFamily="34" charset="0"/>
              <a:buChar char="•"/>
              <a:tabLst/>
              <a:defRPr sz="2000">
                <a:latin typeface="+mn-lt"/>
                <a:cs typeface="Arial" panose="020B0604020202020204" pitchFamily="34" charset="0"/>
              </a:defRPr>
            </a:lvl2pPr>
            <a:lvl3pPr marL="914400" indent="0">
              <a:buNone/>
              <a:defRPr/>
            </a:lvl3pPr>
            <a:lvl4pPr marL="914400" indent="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latin typeface="+mn-lt"/>
                <a:cs typeface="Arial" panose="020B0604020202020204" pitchFamily="34" charset="0"/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Otsikko</a:t>
            </a:r>
            <a:endParaRPr lang="en-US" dirty="0"/>
          </a:p>
          <a:p>
            <a:pPr lvl="1"/>
            <a:r>
              <a:rPr lang="en-US" dirty="0" err="1"/>
              <a:t>alatosikko</a:t>
            </a:r>
            <a:endParaRPr lang="en-US" dirty="0"/>
          </a:p>
          <a:p>
            <a:pPr lvl="0"/>
            <a:r>
              <a:rPr lang="en-US" dirty="0" err="1"/>
              <a:t>Otsikko</a:t>
            </a:r>
            <a:endParaRPr lang="en-US" dirty="0"/>
          </a:p>
          <a:p>
            <a:pPr lvl="1"/>
            <a:r>
              <a:rPr lang="en-US" dirty="0" err="1"/>
              <a:t>alatosikko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9" name="Date Placeholder 32">
            <a:extLst>
              <a:ext uri="{FF2B5EF4-FFF2-40B4-BE49-F238E27FC236}">
                <a16:creationId xmlns:a16="http://schemas.microsoft.com/office/drawing/2014/main" id="{0666F9B5-4600-DA0F-87E0-2CCA515EB5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14485" y="6356348"/>
            <a:ext cx="1009328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 b="0" i="0">
                <a:solidFill>
                  <a:srgbClr val="9C9B9B"/>
                </a:solidFill>
              </a:defRPr>
            </a:lvl1pPr>
          </a:lstStyle>
          <a:p>
            <a:fld id="{8BCAFFEC-E014-2242-9A2D-5AD659B01524}" type="datetime1">
              <a:rPr lang="fi-FI" smtClean="0"/>
              <a:t>16.5.2023</a:t>
            </a:fld>
            <a:endParaRPr lang="en-GB" dirty="0"/>
          </a:p>
        </p:txBody>
      </p:sp>
      <p:sp>
        <p:nvSpPr>
          <p:cNvPr id="10" name="Footer Placeholder 33">
            <a:extLst>
              <a:ext uri="{FF2B5EF4-FFF2-40B4-BE49-F238E27FC236}">
                <a16:creationId xmlns:a16="http://schemas.microsoft.com/office/drawing/2014/main" id="{677685FD-18C4-FFAA-457C-4433DE7A7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04139" y="6352089"/>
            <a:ext cx="1146752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solidFill>
                  <a:srgbClr val="9C9B9B"/>
                </a:solidFill>
              </a:defRPr>
            </a:lvl1pPr>
          </a:lstStyle>
          <a:p>
            <a:r>
              <a:rPr lang="en-GB">
                <a:cs typeface="Arial" panose="020B0604020202020204" pitchFamily="34" charset="0"/>
              </a:rPr>
              <a:t>www.kotus.fi</a:t>
            </a:r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11" name="Slide Number Placeholder 34">
            <a:extLst>
              <a:ext uri="{FF2B5EF4-FFF2-40B4-BE49-F238E27FC236}">
                <a16:creationId xmlns:a16="http://schemas.microsoft.com/office/drawing/2014/main" id="{C11983E5-5D73-AC92-AC9B-7F212E7479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9213" y="6356349"/>
            <a:ext cx="432048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 b="0" i="0">
                <a:solidFill>
                  <a:srgbClr val="9C9B9B"/>
                </a:solidFill>
              </a:defRPr>
            </a:lvl1pPr>
          </a:lstStyle>
          <a:p>
            <a:fld id="{0651B235-3163-2D49-98D1-D24454F9E65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1197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38">
          <p15:clr>
            <a:srgbClr val="FBAE40"/>
          </p15:clr>
        </p15:guide>
        <p15:guide id="4" orient="horz" pos="210">
          <p15:clr>
            <a:srgbClr val="FBAE40"/>
          </p15:clr>
        </p15:guide>
        <p15:guide id="5" pos="7242">
          <p15:clr>
            <a:srgbClr val="FBAE40"/>
          </p15:clr>
        </p15:guide>
        <p15:guide id="6" orient="horz">
          <p15:clr>
            <a:srgbClr val="FBAE40"/>
          </p15:clr>
        </p15:guide>
        <p15:guide id="7" pos="656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C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5EE8D6D7-9931-ECDB-F38A-1C2F8D5603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001" y="288000"/>
            <a:ext cx="9847088" cy="11412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>
                <a:solidFill>
                  <a:srgbClr val="356598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Table of contents</a:t>
            </a:r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7AB33606-D7A2-1F62-014C-F2F50738C6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5328" y="2013002"/>
            <a:ext cx="1223828" cy="9579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1">
                <a:solidFill>
                  <a:srgbClr val="55ADDD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853BBE72-86DC-6332-C1EA-5CA6CF66CB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063552" y="2013002"/>
            <a:ext cx="2992881" cy="957946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356598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42" name="Text Placeholder 38">
            <a:extLst>
              <a:ext uri="{FF2B5EF4-FFF2-40B4-BE49-F238E27FC236}">
                <a16:creationId xmlns:a16="http://schemas.microsoft.com/office/drawing/2014/main" id="{7926E43F-3EB6-9558-AD68-2D4C5AE97E7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328" y="3401664"/>
            <a:ext cx="1223828" cy="9579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1">
                <a:solidFill>
                  <a:srgbClr val="55ADDD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  <a:endParaRPr lang="en-GB" dirty="0"/>
          </a:p>
        </p:txBody>
      </p:sp>
      <p:sp>
        <p:nvSpPr>
          <p:cNvPr id="43" name="Text Placeholder 40">
            <a:extLst>
              <a:ext uri="{FF2B5EF4-FFF2-40B4-BE49-F238E27FC236}">
                <a16:creationId xmlns:a16="http://schemas.microsoft.com/office/drawing/2014/main" id="{22569300-D995-A4E9-8CE8-2FEB6546020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63552" y="3385908"/>
            <a:ext cx="2992881" cy="973702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rgbClr val="356598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</a:t>
            </a:r>
            <a:endParaRPr lang="en-GB" dirty="0"/>
          </a:p>
        </p:txBody>
      </p:sp>
      <p:sp>
        <p:nvSpPr>
          <p:cNvPr id="44" name="Text Placeholder 38">
            <a:extLst>
              <a:ext uri="{FF2B5EF4-FFF2-40B4-BE49-F238E27FC236}">
                <a16:creationId xmlns:a16="http://schemas.microsoft.com/office/drawing/2014/main" id="{4E9B83E6-4FC4-7B42-F7E1-94F6532117C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328" y="4790326"/>
            <a:ext cx="1223828" cy="9579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1">
                <a:solidFill>
                  <a:srgbClr val="55ADDD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3</a:t>
            </a:r>
            <a:endParaRPr lang="en-GB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4DB54488-C09B-58CC-9712-BD39A719D4A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063552" y="4774570"/>
            <a:ext cx="2992881" cy="973702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rgbClr val="356598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</a:t>
            </a:r>
            <a:endParaRPr lang="en-GB" dirty="0"/>
          </a:p>
        </p:txBody>
      </p:sp>
      <p:sp>
        <p:nvSpPr>
          <p:cNvPr id="46" name="Text Placeholder 38">
            <a:extLst>
              <a:ext uri="{FF2B5EF4-FFF2-40B4-BE49-F238E27FC236}">
                <a16:creationId xmlns:a16="http://schemas.microsoft.com/office/drawing/2014/main" id="{41652816-9C94-6F0D-2F05-33C1EC3B63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51399" y="2013002"/>
            <a:ext cx="1223828" cy="9737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1">
                <a:solidFill>
                  <a:srgbClr val="55ADDD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4</a:t>
            </a:r>
            <a:endParaRPr lang="en-GB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901AFA32-80E3-C941-8FB3-69F55376657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59624" y="2013002"/>
            <a:ext cx="2979843" cy="973702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rgbClr val="356598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</a:t>
            </a:r>
            <a:endParaRPr lang="en-GB" dirty="0"/>
          </a:p>
        </p:txBody>
      </p:sp>
      <p:sp>
        <p:nvSpPr>
          <p:cNvPr id="48" name="Text Placeholder 38">
            <a:extLst>
              <a:ext uri="{FF2B5EF4-FFF2-40B4-BE49-F238E27FC236}">
                <a16:creationId xmlns:a16="http://schemas.microsoft.com/office/drawing/2014/main" id="{16EDA465-D27F-76D1-1CFD-1EC2642A963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51399" y="3417420"/>
            <a:ext cx="1223828" cy="9579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1">
                <a:solidFill>
                  <a:srgbClr val="55ADDD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5</a:t>
            </a:r>
            <a:endParaRPr lang="en-GB" dirty="0"/>
          </a:p>
        </p:txBody>
      </p:sp>
      <p:sp>
        <p:nvSpPr>
          <p:cNvPr id="49" name="Text Placeholder 40">
            <a:extLst>
              <a:ext uri="{FF2B5EF4-FFF2-40B4-BE49-F238E27FC236}">
                <a16:creationId xmlns:a16="http://schemas.microsoft.com/office/drawing/2014/main" id="{92542D66-0B43-CA72-F398-2DC467710E1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59624" y="3401664"/>
            <a:ext cx="2992880" cy="973702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rgbClr val="356598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</a:t>
            </a:r>
            <a:endParaRPr lang="en-GB" dirty="0"/>
          </a:p>
        </p:txBody>
      </p:sp>
      <p:sp>
        <p:nvSpPr>
          <p:cNvPr id="50" name="Text Placeholder 38">
            <a:extLst>
              <a:ext uri="{FF2B5EF4-FFF2-40B4-BE49-F238E27FC236}">
                <a16:creationId xmlns:a16="http://schemas.microsoft.com/office/drawing/2014/main" id="{87F6A1A7-294A-17D7-6502-CA5F1900CC6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51399" y="4774570"/>
            <a:ext cx="1223828" cy="98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1">
                <a:solidFill>
                  <a:srgbClr val="55ADDD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6</a:t>
            </a:r>
            <a:endParaRPr lang="en-GB" dirty="0"/>
          </a:p>
        </p:txBody>
      </p:sp>
      <p:sp>
        <p:nvSpPr>
          <p:cNvPr id="51" name="Text Placeholder 40">
            <a:extLst>
              <a:ext uri="{FF2B5EF4-FFF2-40B4-BE49-F238E27FC236}">
                <a16:creationId xmlns:a16="http://schemas.microsoft.com/office/drawing/2014/main" id="{81EDE554-3591-0BE7-DF79-3443FF6B581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459624" y="4774570"/>
            <a:ext cx="2992880" cy="989458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rgbClr val="356598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2F44CA-E63F-799A-60E9-CF75E185CA1D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A6F4235E-EA01-D74A-AFEE-373C5D23E2C9}" type="datetime1">
              <a:rPr lang="fi-FI" smtClean="0"/>
              <a:t>16.5.2023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F359E9-59EB-6FBB-7572-E02AF27CB26C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GB">
                <a:cs typeface="Arial" panose="020B0604020202020204" pitchFamily="34" charset="0"/>
              </a:rPr>
              <a:t>www.kotus.fi/en</a:t>
            </a:r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95ADA4-0C13-3398-D720-CE4ABDA7C06E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0651B235-3163-2D49-98D1-D24454F9E6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116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38">
          <p15:clr>
            <a:srgbClr val="FBAE40"/>
          </p15:clr>
        </p15:guide>
        <p15:guide id="4" orient="horz" pos="210" userDrawn="1">
          <p15:clr>
            <a:srgbClr val="FBAE40"/>
          </p15:clr>
        </p15:guide>
        <p15:guide id="5" pos="7151" userDrawn="1">
          <p15:clr>
            <a:srgbClr val="FBAE40"/>
          </p15:clr>
        </p15:guide>
        <p15:guide id="6" pos="656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5EE8D6D7-9931-ECDB-F38A-1C2F8D5603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000" y="288000"/>
            <a:ext cx="9697175" cy="5724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>
                <a:solidFill>
                  <a:srgbClr val="356598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Table of contents</a:t>
            </a:r>
            <a:endParaRPr lang="fi-FI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19" name="Text Placeholder 38">
            <a:extLst>
              <a:ext uri="{FF2B5EF4-FFF2-40B4-BE49-F238E27FC236}">
                <a16:creationId xmlns:a16="http://schemas.microsoft.com/office/drawing/2014/main" id="{2E5D8226-1AF3-F3AE-106C-67BF62091EE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000" y="1052736"/>
            <a:ext cx="9684139" cy="5112568"/>
          </a:xfrm>
          <a:prstGeom prst="rect">
            <a:avLst/>
          </a:prstGeo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5ADDD"/>
              </a:buClr>
              <a:buSzTx/>
              <a:buFont typeface="Arial" panose="020B0604020202020204" pitchFamily="34" charset="0"/>
              <a:buAutoNum type="arabicPeriod"/>
              <a:tabLst/>
              <a:defRPr sz="2000" b="1">
                <a:solidFill>
                  <a:srgbClr val="356598"/>
                </a:solidFill>
                <a:latin typeface="+mn-lt"/>
                <a:cs typeface="Arial" panose="020B0604020202020204" pitchFamily="34" charset="0"/>
              </a:defRPr>
            </a:lvl1pPr>
            <a:lvl2pPr marL="1143000" marR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5ADDD"/>
              </a:buClr>
              <a:buSzTx/>
              <a:buFont typeface="Arial" panose="020B0604020202020204" pitchFamily="34" charset="0"/>
              <a:buChar char="•"/>
              <a:tabLst/>
              <a:defRPr sz="2000">
                <a:latin typeface="+mn-lt"/>
                <a:cs typeface="Arial" panose="020B0604020202020204" pitchFamily="34" charset="0"/>
              </a:defRPr>
            </a:lvl2pPr>
            <a:lvl3pPr marL="914400" indent="0">
              <a:buNone/>
              <a:defRPr/>
            </a:lvl3pPr>
            <a:lvl4pPr marL="914400" indent="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latin typeface="+mn-lt"/>
                <a:cs typeface="Arial" panose="020B0604020202020204" pitchFamily="34" charset="0"/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subtitle</a:t>
            </a:r>
          </a:p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subtitle</a:t>
            </a:r>
          </a:p>
          <a:p>
            <a:pPr lvl="1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6CBB29-AAC1-E092-DF00-F048ED431CA9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A52CD920-0DF3-9A44-A515-C8862A26B28D}" type="datetime1">
              <a:rPr lang="fi-FI" smtClean="0"/>
              <a:t>16.5.2023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9D83C3-AD28-111F-5F65-BB6795D77AC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>
                <a:cs typeface="Arial" panose="020B0604020202020204" pitchFamily="34" charset="0"/>
              </a:rPr>
              <a:t>www.kotus.fi/en</a:t>
            </a:r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13CF0A-56CA-429D-EEC5-5BC2ECF448B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651B235-3163-2D49-98D1-D24454F9E6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410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38">
          <p15:clr>
            <a:srgbClr val="FBAE40"/>
          </p15:clr>
        </p15:guide>
        <p15:guide id="4" orient="horz" pos="210" userDrawn="1">
          <p15:clr>
            <a:srgbClr val="FBAE40"/>
          </p15:clr>
        </p15:guide>
        <p15:guide id="5" pos="7242">
          <p15:clr>
            <a:srgbClr val="FBAE40"/>
          </p15:clr>
        </p15:guide>
        <p15:guide id="6" orient="horz" userDrawn="1">
          <p15:clr>
            <a:srgbClr val="FBAE40"/>
          </p15:clr>
        </p15:guide>
        <p15:guide id="7" pos="656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002C4E6-99BB-95DC-64A0-658562BEF6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2615232"/>
            <a:ext cx="6960176" cy="162753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5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02</a:t>
            </a:r>
            <a:br>
              <a:rPr lang="en-US" dirty="0"/>
            </a:br>
            <a:r>
              <a:rPr lang="en-US" dirty="0"/>
              <a:t>Section title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4C23EE-59CC-985C-0BDD-5DC58161F3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20000" y="438951"/>
            <a:ext cx="3441473" cy="43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779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picture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36">
            <a:extLst>
              <a:ext uri="{FF2B5EF4-FFF2-40B4-BE49-F238E27FC236}">
                <a16:creationId xmlns:a16="http://schemas.microsoft.com/office/drawing/2014/main" id="{B10F239E-DC2C-C859-2BA2-B816738C3E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2990" y="288000"/>
            <a:ext cx="9176836" cy="5688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>
                <a:solidFill>
                  <a:srgbClr val="356598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4" name="Text Placeholder 36">
            <a:extLst>
              <a:ext uri="{FF2B5EF4-FFF2-40B4-BE49-F238E27FC236}">
                <a16:creationId xmlns:a16="http://schemas.microsoft.com/office/drawing/2014/main" id="{0BBBD98C-8D53-94BD-C457-1432C110A03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6911" y="954596"/>
            <a:ext cx="9176836" cy="5688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9C9B9B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B0F462-7EE8-7A41-63BE-E69E5E54BC6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2990" y="1621192"/>
            <a:ext cx="9176836" cy="440009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Text field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A8D421-F5BB-26DA-E8A8-C703BCE01F8C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D048C854-98A1-FB47-A4F2-A590A4DD51D6}" type="datetime1">
              <a:rPr lang="fi-FI" smtClean="0"/>
              <a:t>16.5.2023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FE256F-8C11-E330-0618-AD36EB9C58C3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GB">
                <a:cs typeface="Arial" panose="020B0604020202020204" pitchFamily="34" charset="0"/>
              </a:rPr>
              <a:t>www.kotus.fi/en</a:t>
            </a:r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9257A0-178A-0786-7E84-B5E419417E09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0651B235-3163-2D49-98D1-D24454F9E6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829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+picture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69629ABC-F9A0-009B-8DF6-C028D26241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17948" y="1621192"/>
            <a:ext cx="3071878" cy="4400096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1000"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3" name="Text Placeholder 36">
            <a:extLst>
              <a:ext uri="{FF2B5EF4-FFF2-40B4-BE49-F238E27FC236}">
                <a16:creationId xmlns:a16="http://schemas.microsoft.com/office/drawing/2014/main" id="{B10F239E-DC2C-C859-2BA2-B816738C3E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2990" y="288000"/>
            <a:ext cx="9176836" cy="5688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>
                <a:solidFill>
                  <a:srgbClr val="356598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4" name="Text Placeholder 36">
            <a:extLst>
              <a:ext uri="{FF2B5EF4-FFF2-40B4-BE49-F238E27FC236}">
                <a16:creationId xmlns:a16="http://schemas.microsoft.com/office/drawing/2014/main" id="{0BBBD98C-8D53-94BD-C457-1432C110A03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6911" y="954596"/>
            <a:ext cx="9176836" cy="5688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9C9B9B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B0F462-7EE8-7A41-63BE-E69E5E54BC6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2990" y="1621192"/>
            <a:ext cx="5903010" cy="440009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Text field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8D0C01-DCC8-9610-1C25-DF75AF14459E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E9A917DA-F682-5141-AF16-1E5F068C7EA1}" type="datetime1">
              <a:rPr lang="fi-FI" smtClean="0"/>
              <a:t>16.5.2023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875FBE-106F-E66A-DDB0-20B4CA869607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GB">
                <a:cs typeface="Arial" panose="020B0604020202020204" pitchFamily="34" charset="0"/>
              </a:rPr>
              <a:t>www.kotus.fi/en</a:t>
            </a:r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1356EB-D1C1-F615-0280-2DB87067C23A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0651B235-3163-2D49-98D1-D24454F9E6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233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picture_B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69629ABC-F9A0-009B-8DF6-C028D26241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2989" y="1027172"/>
            <a:ext cx="3097396" cy="51588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1000"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E269DB12-8404-A861-90D5-CC9010B9F66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23793" y="1027173"/>
            <a:ext cx="5866033" cy="5158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Text field</a:t>
            </a:r>
            <a:endParaRPr lang="en-GB" dirty="0"/>
          </a:p>
        </p:txBody>
      </p:sp>
      <p:sp>
        <p:nvSpPr>
          <p:cNvPr id="14" name="Text Placeholder 36">
            <a:extLst>
              <a:ext uri="{FF2B5EF4-FFF2-40B4-BE49-F238E27FC236}">
                <a16:creationId xmlns:a16="http://schemas.microsoft.com/office/drawing/2014/main" id="{80B498A4-5796-44A0-0610-15559149DE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2989" y="288000"/>
            <a:ext cx="9176837" cy="5688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>
                <a:solidFill>
                  <a:srgbClr val="356598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32F0AF-14F7-7A90-5EC3-43C9B2251566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E4EF4BCA-E723-F044-8148-DB3C40209EE7}" type="datetime1">
              <a:rPr lang="fi-FI" smtClean="0"/>
              <a:t>16.5.2023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F8364B-872B-DBFB-8933-6DF903FE8B98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GB">
                <a:cs typeface="Arial" panose="020B0604020202020204" pitchFamily="34" charset="0"/>
              </a:rPr>
              <a:t>www.kotus.fi/en</a:t>
            </a:r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F5FACF-6CDD-6AEF-1CF2-15E677CAEC74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0651B235-3163-2D49-98D1-D24454F9E6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5177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_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6">
            <a:extLst>
              <a:ext uri="{FF2B5EF4-FFF2-40B4-BE49-F238E27FC236}">
                <a16:creationId xmlns:a16="http://schemas.microsoft.com/office/drawing/2014/main" id="{59B4F493-40D3-A209-DF6A-3230D192980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2990" y="288000"/>
            <a:ext cx="4318914" cy="11412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Header </a:t>
            </a:r>
          </a:p>
          <a:p>
            <a:pPr lvl="0"/>
            <a:endParaRPr lang="en-US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96D34847-B4BC-5A6B-066E-1085D68446A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2990" y="1551984"/>
            <a:ext cx="4318914" cy="468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solidFill>
                  <a:schemeClr val="bg1"/>
                </a:solidFill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Text field</a:t>
            </a:r>
            <a:endParaRPr lang="en-GB" dirty="0"/>
          </a:p>
        </p:txBody>
      </p:sp>
      <p:sp>
        <p:nvSpPr>
          <p:cNvPr id="12" name="Text Placeholder 36">
            <a:extLst>
              <a:ext uri="{FF2B5EF4-FFF2-40B4-BE49-F238E27FC236}">
                <a16:creationId xmlns:a16="http://schemas.microsoft.com/office/drawing/2014/main" id="{9B29914A-DFA7-FE47-EFA4-1E57C8598D1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60098" y="288000"/>
            <a:ext cx="4318914" cy="11412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>
                <a:solidFill>
                  <a:srgbClr val="356598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E0C93ED7-41A1-0C4A-118B-DED55FEDAEB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0098" y="1552510"/>
            <a:ext cx="4318912" cy="468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solidFill>
                  <a:srgbClr val="356598"/>
                </a:solidFill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Text field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87B67B-48AA-614C-DB5D-149374AAF397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3D67B68B-FF79-3642-A980-DEEDC6624211}" type="datetime1">
              <a:rPr lang="fi-FI" smtClean="0"/>
              <a:t>16.5.2023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4BFA96-0568-AE6D-385A-F08D4A5B0AE8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GB">
                <a:cs typeface="Arial" panose="020B0604020202020204" pitchFamily="34" charset="0"/>
              </a:rPr>
              <a:t>www.kotus.fi/en</a:t>
            </a:r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0EDFD7-C38A-7164-F0C6-E645AB7D0086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0651B235-3163-2D49-98D1-D24454F9E6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178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2">
            <a:extLst>
              <a:ext uri="{FF2B5EF4-FFF2-40B4-BE49-F238E27FC236}">
                <a16:creationId xmlns:a16="http://schemas.microsoft.com/office/drawing/2014/main" id="{223ACFA2-8AB5-F1D2-F7B7-45F64382A1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14485" y="6356348"/>
            <a:ext cx="1009328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 b="0" i="0">
                <a:solidFill>
                  <a:srgbClr val="9C9B9B"/>
                </a:solidFill>
              </a:defRPr>
            </a:lvl1pPr>
          </a:lstStyle>
          <a:p>
            <a:fld id="{7C0DBB27-1123-5A4A-8F4D-F2485627551C}" type="datetime1">
              <a:rPr lang="fi-FI" smtClean="0"/>
              <a:t>16.5.2023</a:t>
            </a:fld>
            <a:endParaRPr lang="en-GB" dirty="0"/>
          </a:p>
        </p:txBody>
      </p:sp>
      <p:sp>
        <p:nvSpPr>
          <p:cNvPr id="11" name="Footer Placeholder 33">
            <a:extLst>
              <a:ext uri="{FF2B5EF4-FFF2-40B4-BE49-F238E27FC236}">
                <a16:creationId xmlns:a16="http://schemas.microsoft.com/office/drawing/2014/main" id="{E2990A27-C19C-C625-55B7-F2E0348986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200456" y="6352089"/>
            <a:ext cx="1350435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solidFill>
                  <a:srgbClr val="9C9B9B"/>
                </a:solidFill>
              </a:defRPr>
            </a:lvl1pPr>
          </a:lstStyle>
          <a:p>
            <a:r>
              <a:rPr lang="en-GB" dirty="0" err="1">
                <a:cs typeface="Arial" panose="020B0604020202020204" pitchFamily="34" charset="0"/>
              </a:rPr>
              <a:t>www.kotus.fi</a:t>
            </a:r>
            <a:r>
              <a:rPr lang="en-GB" dirty="0">
                <a:cs typeface="Arial" panose="020B0604020202020204" pitchFamily="34" charset="0"/>
              </a:rPr>
              <a:t>/</a:t>
            </a:r>
            <a:r>
              <a:rPr lang="en-GB" dirty="0" err="1">
                <a:cs typeface="Arial" panose="020B0604020202020204" pitchFamily="34" charset="0"/>
              </a:rPr>
              <a:t>en</a:t>
            </a:r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12" name="Slide Number Placeholder 34">
            <a:extLst>
              <a:ext uri="{FF2B5EF4-FFF2-40B4-BE49-F238E27FC236}">
                <a16:creationId xmlns:a16="http://schemas.microsoft.com/office/drawing/2014/main" id="{41A518F0-0B25-E26B-6DBF-D9F92448DA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9213" y="6356349"/>
            <a:ext cx="432048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 b="0" i="0">
                <a:solidFill>
                  <a:srgbClr val="9C9B9B"/>
                </a:solidFill>
              </a:defRPr>
            </a:lvl1pPr>
          </a:lstStyle>
          <a:p>
            <a:fld id="{0651B235-3163-2D49-98D1-D24454F9E6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769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50" r:id="rId3"/>
    <p:sldLayoutId id="2147483670" r:id="rId4"/>
    <p:sldLayoutId id="2147483651" r:id="rId5"/>
    <p:sldLayoutId id="2147483652" r:id="rId6"/>
    <p:sldLayoutId id="2147483675" r:id="rId7"/>
    <p:sldLayoutId id="2147483660" r:id="rId8"/>
    <p:sldLayoutId id="2147483653" r:id="rId9"/>
    <p:sldLayoutId id="2147483673" r:id="rId10"/>
    <p:sldLayoutId id="2147483654" r:id="rId11"/>
    <p:sldLayoutId id="2147483661" r:id="rId12"/>
    <p:sldLayoutId id="2147483662" r:id="rId13"/>
    <p:sldLayoutId id="2147483655" r:id="rId14"/>
    <p:sldLayoutId id="2147483667" r:id="rId15"/>
    <p:sldLayoutId id="2147483664" r:id="rId16"/>
    <p:sldLayoutId id="2147483666" r:id="rId17"/>
    <p:sldLayoutId id="2147483665" r:id="rId18"/>
    <p:sldLayoutId id="2147483668" r:id="rId19"/>
    <p:sldLayoutId id="2147483669" r:id="rId20"/>
    <p:sldLayoutId id="2147483656" r:id="rId21"/>
    <p:sldLayoutId id="2147483657" r:id="rId22"/>
    <p:sldLayoutId id="2147483674" r:id="rId23"/>
    <p:sldLayoutId id="2147483676" r:id="rId24"/>
    <p:sldLayoutId id="2147483677" r:id="rId2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Open Sans" panose="020B0606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otus.fi/kotus/organisaatio/kotuksen_avauksia_hallitusohjelmaan_2023" TargetMode="Externa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5A0CF38-F5EB-FDDB-800E-B8BCDD176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791" y="2057400"/>
            <a:ext cx="9092682" cy="2965575"/>
          </a:xfrm>
        </p:spPr>
        <p:txBody>
          <a:bodyPr lIns="91440" tIns="45720" rIns="91440" bIns="45720" anchor="t"/>
          <a:lstStyle/>
          <a:p>
            <a:r>
              <a:rPr lang="fi-FI" sz="4800" b="0" dirty="0"/>
              <a:t>Kansalliskielistrategia,</a:t>
            </a:r>
            <a:br>
              <a:rPr lang="fi-FI" sz="4800" b="0" dirty="0"/>
            </a:br>
            <a:r>
              <a:rPr lang="fi-FI" sz="4800" b="0" dirty="0"/>
              <a:t>Kielipoliittinen ohjelma</a:t>
            </a:r>
            <a:br>
              <a:rPr lang="fi-FI" sz="4800" b="0" dirty="0"/>
            </a:br>
            <a:r>
              <a:rPr lang="fi-FI" sz="4800" b="0" dirty="0"/>
              <a:t>ja muita kielinäkökulmia</a:t>
            </a:r>
            <a:br>
              <a:rPr lang="en-US" sz="4800" dirty="0"/>
            </a:br>
            <a:br>
              <a:rPr lang="en-US" sz="4800" dirty="0"/>
            </a:br>
            <a:r>
              <a:rPr lang="en-US" sz="2400" b="0" dirty="0">
                <a:latin typeface="+mn-lt"/>
              </a:rPr>
              <a:t>Johtaja Leena Nissilä,</a:t>
            </a:r>
            <a:br>
              <a:rPr lang="en-US" sz="2400" b="0" dirty="0">
                <a:latin typeface="+mn-lt"/>
              </a:rPr>
            </a:br>
            <a:r>
              <a:rPr lang="en-US" sz="2400" b="0" dirty="0">
                <a:latin typeface="+mn-lt"/>
              </a:rPr>
              <a:t>Kotimaisten kielten keskus</a:t>
            </a:r>
            <a:br>
              <a:rPr lang="en-US" sz="2400" b="0" dirty="0">
                <a:latin typeface="+mn-lt"/>
              </a:rPr>
            </a:br>
            <a:r>
              <a:rPr lang="en-US" sz="2400" b="0" dirty="0">
                <a:latin typeface="+mn-lt"/>
              </a:rPr>
              <a:t>Hallitusneuvottelut, 16.5.2023</a:t>
            </a:r>
            <a:br>
              <a:rPr lang="en-US" sz="1800" dirty="0"/>
            </a:br>
            <a:endParaRPr lang="en-US" sz="1800" dirty="0"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7228FC-7FDB-836C-7ADD-189FE76B0ACA}"/>
              </a:ext>
            </a:extLst>
          </p:cNvPr>
          <p:cNvSpPr txBox="1"/>
          <p:nvPr/>
        </p:nvSpPr>
        <p:spPr>
          <a:xfrm>
            <a:off x="7102929" y="46536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117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5A0CF38-F5EB-FDDB-800E-B8BCDD176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0211" y="2789071"/>
            <a:ext cx="4197874" cy="784554"/>
          </a:xfrm>
        </p:spPr>
        <p:txBody>
          <a:bodyPr lIns="91440" tIns="45720" rIns="91440" bIns="45720" anchor="t"/>
          <a:lstStyle/>
          <a:p>
            <a:r>
              <a:rPr lang="fi-FI" sz="4400" b="0" dirty="0">
                <a:latin typeface="Bahnschrift Light" panose="020B0502040204020203" pitchFamily="34" charset="0"/>
                <a:ea typeface="+mn-ea"/>
                <a:cs typeface="+mn-cs"/>
              </a:rPr>
              <a:t>Kiitos!</a:t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800" dirty="0"/>
            </a:br>
            <a:br>
              <a:rPr lang="en-US" sz="4800" dirty="0"/>
            </a:br>
            <a:br>
              <a:rPr lang="en-US" sz="4800" dirty="0"/>
            </a:br>
            <a:r>
              <a:rPr lang="en-US" sz="2400" b="0" dirty="0">
                <a:latin typeface="+mn-lt"/>
              </a:rPr>
              <a:t>www.kotus.fi/kieliavauksia</a:t>
            </a:r>
            <a:br>
              <a:rPr lang="en-US" sz="2400" b="0" dirty="0">
                <a:latin typeface="+mn-lt"/>
              </a:rPr>
            </a:br>
            <a:r>
              <a:rPr lang="en-US" sz="2400" b="0" dirty="0">
                <a:latin typeface="+mn-lt"/>
              </a:rPr>
              <a:t>leena.nissila@kotus.fi</a:t>
            </a:r>
            <a:br>
              <a:rPr lang="en-US" sz="1800" dirty="0"/>
            </a:br>
            <a:endParaRPr lang="en-US" sz="1800" dirty="0"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7228FC-7FDB-836C-7ADD-189FE76B0ACA}"/>
              </a:ext>
            </a:extLst>
          </p:cNvPr>
          <p:cNvSpPr txBox="1"/>
          <p:nvPr/>
        </p:nvSpPr>
        <p:spPr>
          <a:xfrm>
            <a:off x="7102929" y="46536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76152245-3D4A-8322-8B5F-24BB9F1E2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1704" y="4026779"/>
            <a:ext cx="5450296" cy="162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540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2987035-2822-4D29-8B5D-E62AB9720A4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41147" y="136526"/>
            <a:ext cx="10458223" cy="6390003"/>
          </a:xfrm>
        </p:spPr>
        <p:txBody>
          <a:bodyPr/>
          <a:lstStyle/>
          <a:p>
            <a:pPr marL="0" indent="0">
              <a:buNone/>
            </a:pPr>
            <a:r>
              <a:rPr lang="fi-FI" sz="4400" b="0" dirty="0">
                <a:solidFill>
                  <a:srgbClr val="002060"/>
                </a:solidFill>
                <a:latin typeface="Bahnschrift Light" panose="020B0502040204020203" pitchFamily="34" charset="0"/>
                <a:cs typeface="+mn-cs"/>
              </a:rPr>
              <a:t>Kotimaisten kielten keskuksen (Kotus) avauksia hallitusohjelmaan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sz="2400" b="0" dirty="0">
                <a:solidFill>
                  <a:schemeClr val="tx1"/>
                </a:solidFill>
              </a:rPr>
              <a:t>Kieli ei ole itsestäänselvyys. Kieli on kulttuurin, oppimisen ja sivistyksen ytimessä. Hyvä kieli säästää aikaa ja rahaa.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sz="2400" b="0" dirty="0">
                <a:solidFill>
                  <a:schemeClr val="tx1"/>
                </a:solidFill>
              </a:rPr>
              <a:t>Hallitusohjelmassa tulee huomioida yleinen kielitilanteemme, kansalliskielet ja muut kielet (erityisesti kotoperäiset vähemmistökielet), kielen käyttö julkisissa ja digitaalisissa palveluissa, kielitietoiseen yhteiskuntaan ja lukutaitoon liittyvät kysymykset sekä lainsäädäntötarpeet.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sz="2400" b="0" dirty="0">
                <a:solidFill>
                  <a:schemeClr val="tx1"/>
                </a:solidFill>
              </a:rPr>
              <a:t>Toimiva kieli on osa huoltovarmuutta. Siksi Kotimaisten kielten keskuksen resursseja ja toimintamahdollisuuksia tulee lisätä. Ymmärrettävään kieleen panostamalla on mahdollista saavuttaa myös kestäviä säästöjä.  </a:t>
            </a:r>
          </a:p>
          <a:p>
            <a:pPr marL="0" indent="0">
              <a:buNone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356598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2"/>
              </a:rPr>
              <a:t>Kotimaisten kielten keskuksen avauksia hallitusohjelmaan 2023 (kotus.fi)</a:t>
            </a:r>
            <a:endParaRPr lang="fi-FI" sz="28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2CFAB47-8CCE-4B86-ACCB-68F0E3D628E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BCAFFEC-E014-2242-9A2D-5AD659B01524}" type="datetime1">
              <a:rPr lang="fi-FI" smtClean="0"/>
              <a:t>16.5.2023</a:t>
            </a:fld>
            <a:endParaRPr lang="en-GB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7277593-D049-4C50-A3CE-04BF6F932E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>
                <a:cs typeface="Arial" panose="020B0604020202020204" pitchFamily="34" charset="0"/>
              </a:rPr>
              <a:t>www.kotus.fi</a:t>
            </a:r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8DACFD9-D0AA-4823-B8A6-F0C0297FED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51B235-3163-2D49-98D1-D24454F9E653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3702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2987035-2822-4D29-8B5D-E62AB9720A4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4350" y="445770"/>
            <a:ext cx="11036541" cy="6092190"/>
          </a:xfrm>
        </p:spPr>
        <p:txBody>
          <a:bodyPr/>
          <a:lstStyle/>
          <a:p>
            <a:pPr marL="0" indent="0">
              <a:buNone/>
            </a:pPr>
            <a:r>
              <a:rPr lang="fi-FI" sz="4400" b="0" dirty="0">
                <a:solidFill>
                  <a:srgbClr val="002060"/>
                </a:solidFill>
                <a:latin typeface="Bahnschrift Light" panose="020B0502040204020203" pitchFamily="34" charset="0"/>
                <a:cs typeface="+mn-cs"/>
              </a:rPr>
              <a:t>Jatketaan Kansalliskielistrategian ja Kielipoliittisen ohjelman toimeenpanoa, 1/2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sz="2400" b="0" dirty="0">
                <a:solidFill>
                  <a:schemeClr val="tx1"/>
                </a:solidFill>
              </a:rPr>
              <a:t>Turvataan kansalliskielten asema. Varmistetaan, että molemmat kansalliskielet näkyvät ja kuuluvat yhteiskunnassa.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sz="2400" b="0" dirty="0">
                <a:solidFill>
                  <a:schemeClr val="tx1"/>
                </a:solidFill>
              </a:rPr>
              <a:t>Huolehditaan siitä, että jokaisella (sekä jo Suomessa asuvilla että tänne muuttavilla) on mahdollisuus ja oikeus oppia kansalliskieliä riippumatta oleskelun kestosta tai statuksesta. Mahdollistetaan kotoutuminen molemmilla kansalliskielillä. Turvataan kielten jatkuva oppiminen.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sz="2400" b="0" dirty="0">
                <a:solidFill>
                  <a:schemeClr val="tx1"/>
                </a:solidFill>
              </a:rPr>
              <a:t>Varmistetaan, että kansalliskielten käyttöala ei kavennu korkeakoulutuksessa ja tieteessä ja että kielten sanastotyön merkitys laajenee.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sz="2400" b="0" dirty="0">
                <a:solidFill>
                  <a:schemeClr val="tx1"/>
                </a:solidFill>
              </a:rPr>
              <a:t>Luodaan Suomeen kansalliskielten käyttöä tukeva myönteinen asenneilmapiiri. Vältetään eri kielten vastakkainasettelua.</a:t>
            </a:r>
          </a:p>
          <a:p>
            <a:pPr>
              <a:buFont typeface="Wingdings" panose="05000000000000000000" pitchFamily="2" charset="2"/>
              <a:buChar char="ü"/>
            </a:pPr>
            <a:endParaRPr lang="fi-FI" sz="2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fi-FI" sz="2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i-FI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Vahvistetaan kotoperäisiä kieliä pitkäjänteisesti.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Tuetaan riittävällä ja tarkoituksenmukaisella tavalla kieliryhmien oikeutta ylläpitää ja kehittää omaa kieltään.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Arvostetaan ja hyödynnetään monikielisyyttä ja Suomessa olevaa kielivarantoa.</a:t>
            </a:r>
          </a:p>
          <a:p>
            <a:pPr marL="0" indent="0">
              <a:buNone/>
            </a:pPr>
            <a:endParaRPr lang="fi-FI" sz="2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fi-FI" sz="2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sz="2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sz="4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2CFAB47-8CCE-4B86-ACCB-68F0E3D628E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BCAFFEC-E014-2242-9A2D-5AD659B01524}" type="datetime1">
              <a:rPr lang="fi-FI" smtClean="0"/>
              <a:t>16.5.2023</a:t>
            </a:fld>
            <a:endParaRPr lang="en-GB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7277593-D049-4C50-A3CE-04BF6F932E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>
                <a:cs typeface="Arial" panose="020B0604020202020204" pitchFamily="34" charset="0"/>
              </a:rPr>
              <a:t>www.kotus.fi</a:t>
            </a:r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8DACFD9-D0AA-4823-B8A6-F0C0297FED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51B235-3163-2D49-98D1-D24454F9E653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695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2987035-2822-4D29-8B5D-E62AB9720A4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60071" y="659820"/>
            <a:ext cx="10990820" cy="5227795"/>
          </a:xfrm>
        </p:spPr>
        <p:txBody>
          <a:bodyPr/>
          <a:lstStyle/>
          <a:p>
            <a:pPr marL="0" indent="0">
              <a:buNone/>
            </a:pPr>
            <a:r>
              <a:rPr lang="fi-FI" sz="4400" b="0" dirty="0">
                <a:solidFill>
                  <a:srgbClr val="002060"/>
                </a:solidFill>
                <a:latin typeface="Bahnschrift Light" panose="020B0502040204020203" pitchFamily="34" charset="0"/>
                <a:cs typeface="+mn-cs"/>
              </a:rPr>
              <a:t>Jatketaan Kansalliskielistrategian ja Kielipoliittisen ohjelman toimeenpanoa, 2/2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sz="2400" b="0" dirty="0">
                <a:solidFill>
                  <a:schemeClr val="tx1"/>
                </a:solidFill>
              </a:rPr>
              <a:t>Vahvistetaan kotoperäisiä kieliä pitkäjänteisesti.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sz="2400" b="0" dirty="0">
                <a:solidFill>
                  <a:schemeClr val="tx1"/>
                </a:solidFill>
              </a:rPr>
              <a:t>Taataan saamelaisten kotiseutualueen ulkopuolisten oikeus äidinkielensä opetukseen, turvataan oppimateriaalin saatavuus ja vakiinnutetaan valtakunnallinen saamen kielten etäopetus.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sz="2400" b="0" dirty="0">
                <a:solidFill>
                  <a:schemeClr val="tx1"/>
                </a:solidFill>
              </a:rPr>
              <a:t>Huolehditaan romanikielen elvytysohjelman ja tekeillä olevan karjalan kielen elvytysohjelman toimeenpanosta. Turvataan oikeus karjalan kielen ja romanikielen ylläpitoon ja kehittämiseen tarkentamalla lainsäädäntöä.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sz="2400" b="0" dirty="0">
                <a:solidFill>
                  <a:schemeClr val="tx1"/>
                </a:solidFill>
              </a:rPr>
              <a:t>Turvataan viittomakielten opetus, </a:t>
            </a:r>
            <a:r>
              <a:rPr lang="fi-FI" sz="2400" b="0">
                <a:solidFill>
                  <a:schemeClr val="tx1"/>
                </a:solidFill>
              </a:rPr>
              <a:t>oppimateriaalien saatavuus </a:t>
            </a:r>
            <a:r>
              <a:rPr lang="fi-FI" sz="2400" b="0" dirty="0">
                <a:solidFill>
                  <a:schemeClr val="tx1"/>
                </a:solidFill>
              </a:rPr>
              <a:t>ja viittomakielinen opetuspolku.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sz="2400" b="0" dirty="0">
                <a:solidFill>
                  <a:schemeClr val="tx1"/>
                </a:solidFill>
              </a:rPr>
              <a:t>Turvataan selkokielen asema lainsäädännöllä.</a:t>
            </a:r>
          </a:p>
          <a:p>
            <a:pPr>
              <a:buFont typeface="Wingdings" panose="05000000000000000000" pitchFamily="2" charset="2"/>
              <a:buChar char="ü"/>
            </a:pPr>
            <a:endParaRPr lang="fi-FI" sz="2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sz="2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sz="4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2CFAB47-8CCE-4B86-ACCB-68F0E3D628E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BCAFFEC-E014-2242-9A2D-5AD659B01524}" type="datetime1">
              <a:rPr lang="fi-FI" smtClean="0"/>
              <a:t>16.5.2023</a:t>
            </a:fld>
            <a:endParaRPr lang="en-GB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7277593-D049-4C50-A3CE-04BF6F932E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>
                <a:cs typeface="Arial" panose="020B0604020202020204" pitchFamily="34" charset="0"/>
              </a:rPr>
              <a:t>www.kotus.fi</a:t>
            </a:r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8DACFD9-D0AA-4823-B8A6-F0C0297FED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51B235-3163-2D49-98D1-D24454F9E653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1670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C536F790-561E-4DFA-A4FF-5814C8E627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0000" y="288000"/>
            <a:ext cx="9697175" cy="1369350"/>
          </a:xfrm>
        </p:spPr>
        <p:txBody>
          <a:bodyPr/>
          <a:lstStyle/>
          <a:p>
            <a:pPr algn="l"/>
            <a:r>
              <a:rPr lang="fi-FI" sz="4400" b="0" dirty="0">
                <a:solidFill>
                  <a:srgbClr val="002060"/>
                </a:solidFill>
                <a:latin typeface="Bahnschrift Light" panose="020B0502040204020203" pitchFamily="34" charset="0"/>
              </a:rPr>
              <a:t>Tuetaan Suomeen muuttaneiden systemaattisia </a:t>
            </a:r>
            <a:r>
              <a:rPr lang="fi-FI" sz="4400" b="0">
                <a:solidFill>
                  <a:srgbClr val="002060"/>
                </a:solidFill>
                <a:latin typeface="Bahnschrift Light" panose="020B0502040204020203" pitchFamily="34" charset="0"/>
              </a:rPr>
              <a:t>oppimispolkuja kotimaisiin </a:t>
            </a:r>
            <a:r>
              <a:rPr lang="fi-FI" sz="4400" b="0" dirty="0">
                <a:solidFill>
                  <a:srgbClr val="002060"/>
                </a:solidFill>
                <a:latin typeface="Bahnschrift Light" panose="020B0502040204020203" pitchFamily="34" charset="0"/>
              </a:rPr>
              <a:t>kieliin</a:t>
            </a:r>
            <a:endParaRPr lang="fi-FI" sz="2800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2987035-2822-4D29-8B5D-E62AB9720A4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000" y="2594609"/>
            <a:ext cx="10273933" cy="3667829"/>
          </a:xfrm>
        </p:spPr>
        <p:txBody>
          <a:bodyPr/>
          <a:lstStyle/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fi-FI" sz="2400" b="0" dirty="0">
                <a:solidFill>
                  <a:schemeClr val="tx1"/>
                </a:solidFill>
              </a:rPr>
              <a:t>Muutetaan kotoutumiskoulutus palvelemaan myös työperäistä maahanmuuttoa, ei vain työttömiä työnhakijoita.</a:t>
            </a: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fi-FI" sz="2400" b="0" dirty="0">
                <a:solidFill>
                  <a:schemeClr val="tx1"/>
                </a:solidFill>
              </a:rPr>
              <a:t>Mahdollistetaan kansalliskielten oppiminen erilaisista taustoista tuleville (vuoden intensiivikurssi ei sovi kaikille) ja siirretään kotoutumiskoulutus osaksi koulutusjärjestelmää (ks. OKM virkanäkemys 15.2.2023).</a:t>
            </a: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fi-FI" sz="2400" b="0" dirty="0">
                <a:solidFill>
                  <a:schemeClr val="tx1"/>
                </a:solidFill>
              </a:rPr>
              <a:t>Lisätään tietoa ja ymmärrystä eri kieli- ja kulttuuriryhmistä.</a:t>
            </a:r>
          </a:p>
          <a:p>
            <a:pPr marL="685800" lvl="1" indent="0">
              <a:lnSpc>
                <a:spcPct val="107000"/>
              </a:lnSpc>
              <a:buNone/>
            </a:pPr>
            <a:endParaRPr lang="fi-FI" dirty="0"/>
          </a:p>
          <a:p>
            <a:pPr marL="0" indent="0">
              <a:buNone/>
            </a:pPr>
            <a:endParaRPr lang="fi-FI" sz="2400" b="0" i="0" dirty="0">
              <a:solidFill>
                <a:srgbClr val="000000"/>
              </a:solidFill>
              <a:effectLst/>
              <a:latin typeface="Bitter"/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2CFAB47-8CCE-4B86-ACCB-68F0E3D628E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BCAFFEC-E014-2242-9A2D-5AD659B01524}" type="datetime1">
              <a:rPr lang="fi-FI" smtClean="0"/>
              <a:t>16.5.2023</a:t>
            </a:fld>
            <a:endParaRPr lang="en-GB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7277593-D049-4C50-A3CE-04BF6F932E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>
                <a:cs typeface="Arial" panose="020B0604020202020204" pitchFamily="34" charset="0"/>
              </a:rPr>
              <a:t>www.kotus.fi</a:t>
            </a:r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8DACFD9-D0AA-4823-B8A6-F0C0297FED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51B235-3163-2D49-98D1-D24454F9E653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0924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2987035-2822-4D29-8B5D-E62AB9720A4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283723" y="753126"/>
            <a:ext cx="9978326" cy="4835911"/>
          </a:xfrm>
        </p:spPr>
        <p:txBody>
          <a:bodyPr/>
          <a:lstStyle/>
          <a:p>
            <a:pPr marL="0" indent="0">
              <a:lnSpc>
                <a:spcPct val="107000"/>
              </a:lnSpc>
              <a:buNone/>
            </a:pPr>
            <a:r>
              <a:rPr lang="fi-FI" sz="4400" b="0" dirty="0">
                <a:solidFill>
                  <a:srgbClr val="002060"/>
                </a:solidFill>
                <a:latin typeface="Bahnschrift Light" panose="020B0502040204020203" pitchFamily="34" charset="0"/>
                <a:cs typeface="+mn-cs"/>
              </a:rPr>
              <a:t>Luodaan Suomessa puhuttavien kielten käytön seurantaan infrastruktuuri </a:t>
            </a: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fi-FI" sz="2400" b="0" dirty="0">
                <a:solidFill>
                  <a:schemeClr val="tx1"/>
                </a:solidFill>
              </a:rPr>
              <a:t>Tuotetaan ajantasaista ja päivittyvää tietoa Suomen kielitilanteesta.</a:t>
            </a: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fi-FI" sz="2400" b="0" dirty="0">
                <a:solidFill>
                  <a:schemeClr val="tx1"/>
                </a:solidFill>
              </a:rPr>
              <a:t>Kuvataan kielten käyttöä eri tilanteissa ja tekstilajeissa sekä kielten käyttöaloja.                                                               </a:t>
            </a: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fi-FI" sz="2400" b="0" dirty="0">
                <a:solidFill>
                  <a:schemeClr val="tx1"/>
                </a:solidFill>
              </a:rPr>
              <a:t>Luodaan systemaattista tilastollista tietoa tutkimuksen ja päätöksenteon tueksi. 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2CFAB47-8CCE-4B86-ACCB-68F0E3D628E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BCAFFEC-E014-2242-9A2D-5AD659B01524}" type="datetime1">
              <a:rPr lang="fi-FI" smtClean="0"/>
              <a:t>16.5.2023</a:t>
            </a:fld>
            <a:endParaRPr lang="en-GB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7277593-D049-4C50-A3CE-04BF6F932E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>
                <a:cs typeface="Arial" panose="020B0604020202020204" pitchFamily="34" charset="0"/>
              </a:rPr>
              <a:t>www.kotus.fi</a:t>
            </a:r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8DACFD9-D0AA-4823-B8A6-F0C0297FED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51B235-3163-2D49-98D1-D24454F9E653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8417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2987035-2822-4D29-8B5D-E62AB9720A4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41148" y="659821"/>
            <a:ext cx="10094330" cy="5321101"/>
          </a:xfrm>
        </p:spPr>
        <p:txBody>
          <a:bodyPr/>
          <a:lstStyle/>
          <a:p>
            <a:pPr marL="0" indent="0">
              <a:buNone/>
            </a:pPr>
            <a:r>
              <a:rPr lang="fi-FI" sz="4400" b="0" dirty="0">
                <a:solidFill>
                  <a:srgbClr val="002060"/>
                </a:solidFill>
                <a:latin typeface="Bahnschrift Light" panose="020B0502040204020203" pitchFamily="34" charset="0"/>
                <a:cs typeface="+mn-cs"/>
              </a:rPr>
              <a:t>Parannetaan julkisia palveluja: panostetaan ymmärrettävään kieleen</a:t>
            </a: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fi-FI" sz="2400" b="0" dirty="0">
                <a:solidFill>
                  <a:schemeClr val="tx1"/>
                </a:solidFill>
              </a:rPr>
              <a:t>Otetaan hyvän virkakielen verkkokurssit osaksi hallinnon työntekijöiden perehdytystä.</a:t>
            </a: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fi-FI" sz="2400" b="0" dirty="0">
                <a:solidFill>
                  <a:schemeClr val="tx1"/>
                </a:solidFill>
              </a:rPr>
              <a:t>Otetaan säädöstekstin ymmärrettävyyden vaikutusten arviointi osaksi vaikutusarviointia.</a:t>
            </a: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fi-FI" sz="2400" b="0" dirty="0">
                <a:solidFill>
                  <a:schemeClr val="tx1"/>
                </a:solidFill>
              </a:rPr>
              <a:t>Varmistetaan, että digitalisaatio tukee kielellisten oikeuksien toteutumista ja palveluiden saatavuutta molemmilla kansalliskielillä ja otetaan kieliasiantuntijat mukaan digitaalisten palvelujen kehittämiseen.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2CFAB47-8CCE-4B86-ACCB-68F0E3D628E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BCAFFEC-E014-2242-9A2D-5AD659B01524}" type="datetime1">
              <a:rPr lang="fi-FI" smtClean="0"/>
              <a:t>16.5.2023</a:t>
            </a:fld>
            <a:endParaRPr lang="en-GB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7277593-D049-4C50-A3CE-04BF6F932E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>
                <a:cs typeface="Arial" panose="020B0604020202020204" pitchFamily="34" charset="0"/>
              </a:rPr>
              <a:t>www.kotus.fi</a:t>
            </a:r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8DACFD9-D0AA-4823-B8A6-F0C0297FED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51B235-3163-2D49-98D1-D24454F9E653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157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2987035-2822-4D29-8B5D-E62AB9720A4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41147" y="659820"/>
            <a:ext cx="10486215" cy="5512379"/>
          </a:xfrm>
        </p:spPr>
        <p:txBody>
          <a:bodyPr/>
          <a:lstStyle/>
          <a:p>
            <a:pPr marL="0" indent="0">
              <a:lnSpc>
                <a:spcPct val="107000"/>
              </a:lnSpc>
              <a:buNone/>
            </a:pPr>
            <a:r>
              <a:rPr lang="fi-FI" sz="4400" b="0" dirty="0">
                <a:solidFill>
                  <a:srgbClr val="002060"/>
                </a:solidFill>
                <a:latin typeface="Bahnschrift Light" panose="020B0502040204020203" pitchFamily="34" charset="0"/>
                <a:cs typeface="+mn-cs"/>
              </a:rPr>
              <a:t>Lisätään ymmärrystä kielestä lukutaidon perustana</a:t>
            </a: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fi-FI" sz="2400" b="0" dirty="0">
                <a:solidFill>
                  <a:schemeClr val="tx1"/>
                </a:solidFill>
              </a:rPr>
              <a:t>Pannaan täytäntöön lukutaitostrategiassa esitetyt toimenpiteet.</a:t>
            </a: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fi-FI" sz="2400" b="0" dirty="0">
                <a:solidFill>
                  <a:schemeClr val="tx1"/>
                </a:solidFill>
              </a:rPr>
              <a:t>Tuodaan esiin lukutaidon merkitystä, kun vaalitaan yleiskieltä, tuetaan kansalliskielten käyttöä eri tilanteissa ja elvytetään kieliä.</a:t>
            </a: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fi-FI" sz="2400" b="0" dirty="0">
                <a:solidFill>
                  <a:schemeClr val="tx1"/>
                </a:solidFill>
              </a:rPr>
              <a:t>Vahvistetaan eri kieliryhmien mahdollisuuksia kehittää lukutaitoa.</a:t>
            </a: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fi-FI" sz="2400" b="0" dirty="0">
                <a:solidFill>
                  <a:schemeClr val="tx1"/>
                </a:solidFill>
              </a:rPr>
              <a:t>Lisätään äidinkielen ja kirjallisuuden opetuksen tuntimääriä. Vahvistetaan äidinkielen ja kirjallisuuden opetusta aineenopetuksena.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2CFAB47-8CCE-4B86-ACCB-68F0E3D628E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BCAFFEC-E014-2242-9A2D-5AD659B01524}" type="datetime1">
              <a:rPr lang="fi-FI" smtClean="0"/>
              <a:t>16.5.2023</a:t>
            </a:fld>
            <a:endParaRPr lang="en-GB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7277593-D049-4C50-A3CE-04BF6F932E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>
                <a:cs typeface="Arial" panose="020B0604020202020204" pitchFamily="34" charset="0"/>
              </a:rPr>
              <a:t>www.kotus.fi</a:t>
            </a:r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8DACFD9-D0AA-4823-B8A6-F0C0297FED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51B235-3163-2D49-98D1-D24454F9E653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4237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2987035-2822-4D29-8B5D-E62AB9720A4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41147" y="659821"/>
            <a:ext cx="10486215" cy="5059844"/>
          </a:xfrm>
        </p:spPr>
        <p:txBody>
          <a:bodyPr/>
          <a:lstStyle/>
          <a:p>
            <a:pPr marL="0" indent="0">
              <a:lnSpc>
                <a:spcPct val="107000"/>
              </a:lnSpc>
              <a:buNone/>
            </a:pPr>
            <a:r>
              <a:rPr lang="fi-FI" sz="4400" b="0" dirty="0">
                <a:solidFill>
                  <a:srgbClr val="002060"/>
                </a:solidFill>
                <a:latin typeface="Bahnschrift Light" panose="020B0502040204020203" pitchFamily="34" charset="0"/>
                <a:cs typeface="+mn-cs"/>
              </a:rPr>
              <a:t>Säädetään paikannimilaki</a:t>
            </a: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fi-FI" sz="2400" b="0" dirty="0">
                <a:solidFill>
                  <a:schemeClr val="tx1"/>
                </a:solidFill>
              </a:rPr>
              <a:t>Nimien oikeellisuus ja oikea paikantavuus on tarpeen koko yhteiskunnan toimivuuden kannalta (esim. pelastustoimi, poliisitoimi, Puolustusvoimat).</a:t>
            </a: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fi-FI" sz="2400" b="0" dirty="0">
                <a:solidFill>
                  <a:schemeClr val="tx1"/>
                </a:solidFill>
              </a:rPr>
              <a:t>Lain tavoitteena on turvata</a:t>
            </a:r>
          </a:p>
          <a:p>
            <a:pPr marL="1028700" lvl="1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fi-FI" sz="2400" b="0" dirty="0">
                <a:solidFill>
                  <a:schemeClr val="tx1"/>
                </a:solidFill>
              </a:rPr>
              <a:t>asianmukainen ja yhtenäinen perinnäisten paikannimien käyttö (luonnonpaikkojen ja kylien nimet) </a:t>
            </a:r>
            <a:r>
              <a:rPr lang="fi-FI" sz="2400" dirty="0"/>
              <a:t>sekä</a:t>
            </a:r>
          </a:p>
          <a:p>
            <a:pPr marL="1028700" lvl="1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fi-FI" sz="2400" b="0" dirty="0">
                <a:solidFill>
                  <a:schemeClr val="tx1"/>
                </a:solidFill>
              </a:rPr>
              <a:t>asianmukainen paikannimien suunnittelu (esim. katujen, hallinnollisten alueiden ja liikennepaikkojen nimet). </a:t>
            </a: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fi-FI" sz="2400" b="0" dirty="0">
                <a:solidFill>
                  <a:schemeClr val="tx1"/>
                </a:solidFill>
              </a:rPr>
              <a:t>Luotettava viranomaisviestintä edellyttää, että kustakin paikasta käytetään tietyssä kielessä yhtenäisesti samalla tavalla kirjoitettua nimeä</a:t>
            </a:r>
            <a:r>
              <a:rPr lang="fi-FI" sz="2400" b="0">
                <a:solidFill>
                  <a:schemeClr val="tx1"/>
                </a:solidFill>
              </a:rPr>
              <a:t>. </a:t>
            </a:r>
            <a:endParaRPr lang="fi-FI" sz="2400" b="0" dirty="0">
              <a:solidFill>
                <a:schemeClr val="tx1"/>
              </a:solidFill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2CFAB47-8CCE-4B86-ACCB-68F0E3D628E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BCAFFEC-E014-2242-9A2D-5AD659B01524}" type="datetime1">
              <a:rPr lang="fi-FI" smtClean="0"/>
              <a:t>16.5.2023</a:t>
            </a:fld>
            <a:endParaRPr lang="en-GB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7277593-D049-4C50-A3CE-04BF6F932E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>
                <a:cs typeface="Arial" panose="020B0604020202020204" pitchFamily="34" charset="0"/>
              </a:rPr>
              <a:t>www.kotus.fi</a:t>
            </a:r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8DACFD9-D0AA-4823-B8A6-F0C0297FED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51B235-3163-2D49-98D1-D24454F9E653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3987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otu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56598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otus_diapohja_Suomi_310522" id="{2FB7AB77-C204-B143-8CBB-2C38CEE1F695}" vid="{0261A568-BC78-3444-A5E8-4F2B6D30BA9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otus">
    <a:dk1>
      <a:srgbClr val="000000"/>
    </a:dk1>
    <a:lt1>
      <a:srgbClr val="FFFFFF"/>
    </a:lt1>
    <a:dk2>
      <a:srgbClr val="44546A"/>
    </a:dk2>
    <a:lt2>
      <a:srgbClr val="E7E6E6"/>
    </a:lt2>
    <a:accent1>
      <a:srgbClr val="356598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</TotalTime>
  <Words>635</Words>
  <Application>Microsoft Office PowerPoint</Application>
  <PresentationFormat>Laajakuva</PresentationFormat>
  <Paragraphs>75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7" baseType="lpstr">
      <vt:lpstr>Arial</vt:lpstr>
      <vt:lpstr>Times New Roman</vt:lpstr>
      <vt:lpstr>Open Sans</vt:lpstr>
      <vt:lpstr>Bahnschrift Light</vt:lpstr>
      <vt:lpstr>Wingdings</vt:lpstr>
      <vt:lpstr>Bitter</vt:lpstr>
      <vt:lpstr>Office Theme</vt:lpstr>
      <vt:lpstr>Kansalliskielistrategia, Kielipoliittinen ohjelma ja muita kielinäkökulmia  Johtaja Leena Nissilä, Kotimaisten kielten keskus Hallitusneuvottelut, 16.5.2023 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Kiitos!    www.kotus.fi/kieliavauksia leena.nissila@kotus.fi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Aya Brace</dc:creator>
  <cp:keywords/>
  <dc:description/>
  <cp:lastModifiedBy>Nissilä Leena (Kotus)</cp:lastModifiedBy>
  <cp:revision>38</cp:revision>
  <dcterms:created xsi:type="dcterms:W3CDTF">2022-05-31T14:40:04Z</dcterms:created>
  <dcterms:modified xsi:type="dcterms:W3CDTF">2023-05-16T06:54:37Z</dcterms:modified>
  <cp:category/>
</cp:coreProperties>
</file>